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19" r:id="rId2"/>
    <p:sldId id="315" r:id="rId3"/>
    <p:sldId id="320" r:id="rId4"/>
    <p:sldId id="317" r:id="rId5"/>
    <p:sldId id="361" r:id="rId6"/>
    <p:sldId id="348" r:id="rId7"/>
    <p:sldId id="367" r:id="rId8"/>
    <p:sldId id="362" r:id="rId9"/>
    <p:sldId id="366" r:id="rId10"/>
    <p:sldId id="375" r:id="rId11"/>
    <p:sldId id="364" r:id="rId12"/>
    <p:sldId id="363" r:id="rId13"/>
    <p:sldId id="368" r:id="rId14"/>
    <p:sldId id="369" r:id="rId15"/>
    <p:sldId id="370" r:id="rId16"/>
    <p:sldId id="377" r:id="rId17"/>
  </p:sldIdLst>
  <p:sldSz cx="9906000" cy="6858000" type="A4"/>
  <p:notesSz cx="6792913"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DFEF"/>
    <a:srgbClr val="B6F2D9"/>
    <a:srgbClr val="DDA5DA"/>
    <a:srgbClr val="F0DBC3"/>
    <a:srgbClr val="C3D8E8"/>
    <a:srgbClr val="8A92A0"/>
    <a:srgbClr val="AFE3DF"/>
    <a:srgbClr val="9FDDD7"/>
    <a:srgbClr val="D6FBF0"/>
    <a:srgbClr val="FFE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Stijl, gemiddeld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129" autoAdjust="0"/>
  </p:normalViewPr>
  <p:slideViewPr>
    <p:cSldViewPr snapToGrid="0">
      <p:cViewPr varScale="1">
        <p:scale>
          <a:sx n="97" d="100"/>
          <a:sy n="97" d="100"/>
        </p:scale>
        <p:origin x="180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3596" cy="497976"/>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47745" y="0"/>
            <a:ext cx="2943596" cy="497976"/>
          </a:xfrm>
          <a:prstGeom prst="rect">
            <a:avLst/>
          </a:prstGeom>
        </p:spPr>
        <p:txBody>
          <a:bodyPr vert="horz" lIns="91440" tIns="45720" rIns="91440" bIns="45720" rtlCol="0"/>
          <a:lstStyle>
            <a:lvl1pPr algn="r">
              <a:defRPr sz="1200"/>
            </a:lvl1pPr>
          </a:lstStyle>
          <a:p>
            <a:fld id="{297094A3-1CBD-4DF6-A395-E18BDF961825}" type="datetimeFigureOut">
              <a:rPr lang="nl-NL" smtClean="0"/>
              <a:t>26-3-2025</a:t>
            </a:fld>
            <a:endParaRPr lang="nl-NL"/>
          </a:p>
        </p:txBody>
      </p:sp>
      <p:sp>
        <p:nvSpPr>
          <p:cNvPr id="4" name="Tijdelijke aanduiding voor dia-afbeelding 3"/>
          <p:cNvSpPr>
            <a:spLocks noGrp="1" noRot="1" noChangeAspect="1"/>
          </p:cNvSpPr>
          <p:nvPr>
            <p:ph type="sldImg" idx="2"/>
          </p:nvPr>
        </p:nvSpPr>
        <p:spPr>
          <a:xfrm>
            <a:off x="976313" y="1239838"/>
            <a:ext cx="4840287" cy="3351212"/>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292" y="4776431"/>
            <a:ext cx="5434330" cy="3907988"/>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27076"/>
            <a:ext cx="2943596" cy="49797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47745" y="9427076"/>
            <a:ext cx="2943596" cy="497975"/>
          </a:xfrm>
          <a:prstGeom prst="rect">
            <a:avLst/>
          </a:prstGeom>
        </p:spPr>
        <p:txBody>
          <a:bodyPr vert="horz" lIns="91440" tIns="45720" rIns="91440" bIns="45720" rtlCol="0" anchor="b"/>
          <a:lstStyle>
            <a:lvl1pPr algn="r">
              <a:defRPr sz="1200"/>
            </a:lvl1pPr>
          </a:lstStyle>
          <a:p>
            <a:fld id="{1FAE0B67-FC80-458B-A2AA-67E7E7715B77}" type="slidenum">
              <a:rPr lang="nl-NL" smtClean="0"/>
              <a:t>‹nr.›</a:t>
            </a:fld>
            <a:endParaRPr lang="nl-NL"/>
          </a:p>
        </p:txBody>
      </p:sp>
    </p:spTree>
    <p:extLst>
      <p:ext uri="{BB962C8B-B14F-4D97-AF65-F5344CB8AC3E}">
        <p14:creationId xmlns:p14="http://schemas.microsoft.com/office/powerpoint/2010/main" val="2620488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9B354AB7-B28D-4FF4-A90A-51247BE72817}" type="slidenum">
              <a:rPr lang="nl-NL" smtClean="0"/>
              <a:t>2</a:t>
            </a:fld>
            <a:endParaRPr lang="nl-NL"/>
          </a:p>
        </p:txBody>
      </p:sp>
    </p:spTree>
    <p:extLst>
      <p:ext uri="{BB962C8B-B14F-4D97-AF65-F5344CB8AC3E}">
        <p14:creationId xmlns:p14="http://schemas.microsoft.com/office/powerpoint/2010/main" val="170016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FAE0B67-FC80-458B-A2AA-67E7E7715B77}" type="slidenum">
              <a:rPr lang="nl-NL" smtClean="0"/>
              <a:t>16</a:t>
            </a:fld>
            <a:endParaRPr lang="nl-NL"/>
          </a:p>
        </p:txBody>
      </p:sp>
    </p:spTree>
    <p:extLst>
      <p:ext uri="{BB962C8B-B14F-4D97-AF65-F5344CB8AC3E}">
        <p14:creationId xmlns:p14="http://schemas.microsoft.com/office/powerpoint/2010/main" val="1128057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nl-NL"/>
              <a:t>Klik om stijl te bewerken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AE376C9-1264-437F-98FC-5CD4A2BA9BA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6E3FDB4-3217-4DE4-BB78-F2D389C8956B}" type="slidenum">
              <a:rPr lang="nl-NL" smtClean="0"/>
              <a:t>‹nr.›</a:t>
            </a:fld>
            <a:endParaRPr lang="nl-NL"/>
          </a:p>
        </p:txBody>
      </p:sp>
    </p:spTree>
    <p:extLst>
      <p:ext uri="{BB962C8B-B14F-4D97-AF65-F5344CB8AC3E}">
        <p14:creationId xmlns:p14="http://schemas.microsoft.com/office/powerpoint/2010/main" val="125518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AE376C9-1264-437F-98FC-5CD4A2BA9BA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6E3FDB4-3217-4DE4-BB78-F2D389C8956B}" type="slidenum">
              <a:rPr lang="nl-NL" smtClean="0"/>
              <a:t>‹nr.›</a:t>
            </a:fld>
            <a:endParaRPr lang="nl-NL"/>
          </a:p>
        </p:txBody>
      </p:sp>
    </p:spTree>
    <p:extLst>
      <p:ext uri="{BB962C8B-B14F-4D97-AF65-F5344CB8AC3E}">
        <p14:creationId xmlns:p14="http://schemas.microsoft.com/office/powerpoint/2010/main" val="2806376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nl-NL"/>
              <a:t>Klik om stijl te bewerken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AE376C9-1264-437F-98FC-5CD4A2BA9BA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6E3FDB4-3217-4DE4-BB78-F2D389C8956B}" type="slidenum">
              <a:rPr lang="nl-NL" smtClean="0"/>
              <a:t>‹nr.›</a:t>
            </a:fld>
            <a:endParaRPr lang="nl-NL"/>
          </a:p>
        </p:txBody>
      </p:sp>
    </p:spTree>
    <p:extLst>
      <p:ext uri="{BB962C8B-B14F-4D97-AF65-F5344CB8AC3E}">
        <p14:creationId xmlns:p14="http://schemas.microsoft.com/office/powerpoint/2010/main" val="1245491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AE376C9-1264-437F-98FC-5CD4A2BA9BA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6E3FDB4-3217-4DE4-BB78-F2D389C8956B}" type="slidenum">
              <a:rPr lang="nl-NL" smtClean="0"/>
              <a:t>‹nr.›</a:t>
            </a:fld>
            <a:endParaRPr lang="nl-NL"/>
          </a:p>
        </p:txBody>
      </p:sp>
    </p:spTree>
    <p:extLst>
      <p:ext uri="{BB962C8B-B14F-4D97-AF65-F5344CB8AC3E}">
        <p14:creationId xmlns:p14="http://schemas.microsoft.com/office/powerpoint/2010/main" val="1720360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nl-NL"/>
              <a:t>Klik om stijl te bewerken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AE376C9-1264-437F-98FC-5CD4A2BA9BA8}" type="datetimeFigureOut">
              <a:rPr lang="nl-NL" smtClean="0"/>
              <a:t>26-3-2025</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6E3FDB4-3217-4DE4-BB78-F2D389C8956B}" type="slidenum">
              <a:rPr lang="nl-NL" smtClean="0"/>
              <a:t>‹nr.›</a:t>
            </a:fld>
            <a:endParaRPr lang="nl-NL"/>
          </a:p>
        </p:txBody>
      </p:sp>
    </p:spTree>
    <p:extLst>
      <p:ext uri="{BB962C8B-B14F-4D97-AF65-F5344CB8AC3E}">
        <p14:creationId xmlns:p14="http://schemas.microsoft.com/office/powerpoint/2010/main" val="1639102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AE376C9-1264-437F-98FC-5CD4A2BA9BA8}" type="datetimeFigureOut">
              <a:rPr lang="nl-NL" smtClean="0"/>
              <a:t>26-3-2025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6E3FDB4-3217-4DE4-BB78-F2D389C8956B}" type="slidenum">
              <a:rPr lang="nl-NL" smtClean="0"/>
              <a:t>‹nr.›</a:t>
            </a:fld>
            <a:endParaRPr lang="nl-NL"/>
          </a:p>
        </p:txBody>
      </p:sp>
    </p:spTree>
    <p:extLst>
      <p:ext uri="{BB962C8B-B14F-4D97-AF65-F5344CB8AC3E}">
        <p14:creationId xmlns:p14="http://schemas.microsoft.com/office/powerpoint/2010/main" val="3300324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nl-NL"/>
              <a:t>Klik om stijl te bewerken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82329" y="2505075"/>
            <a:ext cx="4190702"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14913" y="2505075"/>
            <a:ext cx="4211340"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AE376C9-1264-437F-98FC-5CD4A2BA9BA8}" type="datetimeFigureOut">
              <a:rPr lang="nl-NL" smtClean="0"/>
              <a:t>26-3-2025</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6E3FDB4-3217-4DE4-BB78-F2D389C8956B}" type="slidenum">
              <a:rPr lang="nl-NL" smtClean="0"/>
              <a:t>‹nr.›</a:t>
            </a:fld>
            <a:endParaRPr lang="nl-NL"/>
          </a:p>
        </p:txBody>
      </p:sp>
    </p:spTree>
    <p:extLst>
      <p:ext uri="{BB962C8B-B14F-4D97-AF65-F5344CB8AC3E}">
        <p14:creationId xmlns:p14="http://schemas.microsoft.com/office/powerpoint/2010/main" val="1777296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AE376C9-1264-437F-98FC-5CD4A2BA9BA8}" type="datetimeFigureOut">
              <a:rPr lang="nl-NL" smtClean="0"/>
              <a:t>26-3-2025</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6E3FDB4-3217-4DE4-BB78-F2D389C8956B}" type="slidenum">
              <a:rPr lang="nl-NL" smtClean="0"/>
              <a:t>‹nr.›</a:t>
            </a:fld>
            <a:endParaRPr lang="nl-NL"/>
          </a:p>
        </p:txBody>
      </p:sp>
    </p:spTree>
    <p:extLst>
      <p:ext uri="{BB962C8B-B14F-4D97-AF65-F5344CB8AC3E}">
        <p14:creationId xmlns:p14="http://schemas.microsoft.com/office/powerpoint/2010/main" val="1287699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E376C9-1264-437F-98FC-5CD4A2BA9BA8}" type="datetimeFigureOut">
              <a:rPr lang="nl-NL" smtClean="0"/>
              <a:t>26-3-2025</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6E3FDB4-3217-4DE4-BB78-F2D389C8956B}" type="slidenum">
              <a:rPr lang="nl-NL" smtClean="0"/>
              <a:t>‹nr.›</a:t>
            </a:fld>
            <a:endParaRPr lang="nl-NL"/>
          </a:p>
        </p:txBody>
      </p:sp>
    </p:spTree>
    <p:extLst>
      <p:ext uri="{BB962C8B-B14F-4D97-AF65-F5344CB8AC3E}">
        <p14:creationId xmlns:p14="http://schemas.microsoft.com/office/powerpoint/2010/main" val="149303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nl-NL"/>
              <a:t>Klik om stijl te bewerken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AE376C9-1264-437F-98FC-5CD4A2BA9BA8}" type="datetimeFigureOut">
              <a:rPr lang="nl-NL" smtClean="0"/>
              <a:t>26-3-2025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6E3FDB4-3217-4DE4-BB78-F2D389C8956B}" type="slidenum">
              <a:rPr lang="nl-NL" smtClean="0"/>
              <a:t>‹nr.›</a:t>
            </a:fld>
            <a:endParaRPr lang="nl-NL"/>
          </a:p>
        </p:txBody>
      </p:sp>
    </p:spTree>
    <p:extLst>
      <p:ext uri="{BB962C8B-B14F-4D97-AF65-F5344CB8AC3E}">
        <p14:creationId xmlns:p14="http://schemas.microsoft.com/office/powerpoint/2010/main" val="3932453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nl-NL"/>
              <a:t>Klik om stijl te bewerken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AE376C9-1264-437F-98FC-5CD4A2BA9BA8}" type="datetimeFigureOut">
              <a:rPr lang="nl-NL" smtClean="0"/>
              <a:t>26-3-2025</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6E3FDB4-3217-4DE4-BB78-F2D389C8956B}" type="slidenum">
              <a:rPr lang="nl-NL" smtClean="0"/>
              <a:t>‹nr.›</a:t>
            </a:fld>
            <a:endParaRPr lang="nl-NL"/>
          </a:p>
        </p:txBody>
      </p:sp>
    </p:spTree>
    <p:extLst>
      <p:ext uri="{BB962C8B-B14F-4D97-AF65-F5344CB8AC3E}">
        <p14:creationId xmlns:p14="http://schemas.microsoft.com/office/powerpoint/2010/main" val="3622049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E376C9-1264-437F-98FC-5CD4A2BA9BA8}" type="datetimeFigureOut">
              <a:rPr lang="nl-NL" smtClean="0"/>
              <a:t>26-3-2025</a:t>
            </a:fld>
            <a:endParaRPr lang="nl-NL"/>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E3FDB4-3217-4DE4-BB78-F2D389C8956B}" type="slidenum">
              <a:rPr lang="nl-NL" smtClean="0"/>
              <a:t>‹nr.›</a:t>
            </a:fld>
            <a:endParaRPr lang="nl-NL"/>
          </a:p>
        </p:txBody>
      </p:sp>
    </p:spTree>
    <p:extLst>
      <p:ext uri="{BB962C8B-B14F-4D97-AF65-F5344CB8AC3E}">
        <p14:creationId xmlns:p14="http://schemas.microsoft.com/office/powerpoint/2010/main" val="2059247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bonnie.theunissen@movare.nl" TargetMode="External"/><Relationship Id="rId13" Type="http://schemas.openxmlformats.org/officeDocument/2006/relationships/hyperlink" Target="mailto:nicolette.vandenberg@movare.nl" TargetMode="External"/><Relationship Id="rId18" Type="http://schemas.openxmlformats.org/officeDocument/2006/relationships/hyperlink" Target="mailto:oc.langeberg@hotmail.com" TargetMode="External"/><Relationship Id="rId3" Type="http://schemas.openxmlformats.org/officeDocument/2006/relationships/hyperlink" Target="mailto:yvette.stofberg@movare.nl" TargetMode="External"/><Relationship Id="rId7" Type="http://schemas.openxmlformats.org/officeDocument/2006/relationships/hyperlink" Target="mailto:miranda.hagen@movare.nl" TargetMode="External"/><Relationship Id="rId12" Type="http://schemas.openxmlformats.org/officeDocument/2006/relationships/hyperlink" Target="mailto:mascha.boom@movare.nl" TargetMode="External"/><Relationship Id="rId17" Type="http://schemas.openxmlformats.org/officeDocument/2006/relationships/hyperlink" Target="mailto:fabien.jadoul@movare.nl" TargetMode="External"/><Relationship Id="rId2" Type="http://schemas.openxmlformats.org/officeDocument/2006/relationships/notesSlide" Target="../notesSlides/notesSlide1.xml"/><Relationship Id="rId16" Type="http://schemas.openxmlformats.org/officeDocument/2006/relationships/hyperlink" Target="mailto:natacha.deboer@movare.nl" TargetMode="External"/><Relationship Id="rId20"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hyperlink" Target="mailto:marion.titaley@movare.nl" TargetMode="External"/><Relationship Id="rId11" Type="http://schemas.openxmlformats.org/officeDocument/2006/relationships/hyperlink" Target="mailto:shania.pranger@movare.nl" TargetMode="External"/><Relationship Id="rId5" Type="http://schemas.openxmlformats.org/officeDocument/2006/relationships/hyperlink" Target="mailto:joyce.heuts@movare.nl" TargetMode="External"/><Relationship Id="rId15" Type="http://schemas.openxmlformats.org/officeDocument/2006/relationships/hyperlink" Target="mailto:ginnie.dejonge@movare.nl" TargetMode="External"/><Relationship Id="rId10" Type="http://schemas.openxmlformats.org/officeDocument/2006/relationships/hyperlink" Target="mailto:rianne.beugels@movare.nl" TargetMode="External"/><Relationship Id="rId19" Type="http://schemas.openxmlformats.org/officeDocument/2006/relationships/hyperlink" Target="http://www.bslangeberg.nl/" TargetMode="External"/><Relationship Id="rId4" Type="http://schemas.openxmlformats.org/officeDocument/2006/relationships/hyperlink" Target="mailto:gwenda.handler@movare.nl" TargetMode="External"/><Relationship Id="rId9" Type="http://schemas.openxmlformats.org/officeDocument/2006/relationships/hyperlink" Target="mailto:yvette.gubbels@movare.nl" TargetMode="External"/><Relationship Id="rId14" Type="http://schemas.openxmlformats.org/officeDocument/2006/relationships/hyperlink" Target="mailto:susanne.vandeven@movare.n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mailto:oc.langeberg@hotmail.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uitenshuis, boom, kleding, persoon&#10;&#10;Automatisch gegenereerde beschrijving">
            <a:extLst>
              <a:ext uri="{FF2B5EF4-FFF2-40B4-BE49-F238E27FC236}">
                <a16:creationId xmlns:a16="http://schemas.microsoft.com/office/drawing/2014/main" id="{5C429235-2C03-4C92-8A4F-7F6B0B69F28A}"/>
              </a:ext>
            </a:extLst>
          </p:cNvPr>
          <p:cNvPicPr>
            <a:picLocks noChangeAspect="1"/>
          </p:cNvPicPr>
          <p:nvPr/>
        </p:nvPicPr>
        <p:blipFill rotWithShape="1">
          <a:blip r:embed="rId2">
            <a:extLst>
              <a:ext uri="{28A0092B-C50C-407E-A947-70E740481C1C}">
                <a14:useLocalDpi xmlns:a14="http://schemas.microsoft.com/office/drawing/2010/main" val="0"/>
              </a:ext>
            </a:extLst>
          </a:blip>
          <a:srcRect l="2161" r="3273"/>
          <a:stretch/>
        </p:blipFill>
        <p:spPr>
          <a:xfrm>
            <a:off x="214008" y="1108953"/>
            <a:ext cx="9367737" cy="4902740"/>
          </a:xfrm>
          <a:prstGeom prst="rect">
            <a:avLst/>
          </a:prstGeom>
        </p:spPr>
      </p:pic>
      <p:graphicFrame>
        <p:nvGraphicFramePr>
          <p:cNvPr id="4" name="Tabel 3">
            <a:extLst>
              <a:ext uri="{FF2B5EF4-FFF2-40B4-BE49-F238E27FC236}">
                <a16:creationId xmlns:a16="http://schemas.microsoft.com/office/drawing/2014/main" id="{92274E01-97E3-142D-4264-5A368A3F4B9D}"/>
              </a:ext>
            </a:extLst>
          </p:cNvPr>
          <p:cNvGraphicFramePr>
            <a:graphicFrameLocks noGrp="1"/>
          </p:cNvGraphicFramePr>
          <p:nvPr>
            <p:extLst>
              <p:ext uri="{D42A27DB-BD31-4B8C-83A1-F6EECF244321}">
                <p14:modId xmlns:p14="http://schemas.microsoft.com/office/powerpoint/2010/main" val="449117023"/>
              </p:ext>
            </p:extLst>
          </p:nvPr>
        </p:nvGraphicFramePr>
        <p:xfrm>
          <a:off x="214009" y="233463"/>
          <a:ext cx="9367737" cy="6517531"/>
        </p:xfrm>
        <a:graphic>
          <a:graphicData uri="http://schemas.openxmlformats.org/drawingml/2006/table">
            <a:tbl>
              <a:tblPr/>
              <a:tblGrid>
                <a:gridCol w="9367737">
                  <a:extLst>
                    <a:ext uri="{9D8B030D-6E8A-4147-A177-3AD203B41FA5}">
                      <a16:colId xmlns:a16="http://schemas.microsoft.com/office/drawing/2014/main" val="2590101752"/>
                    </a:ext>
                  </a:extLst>
                </a:gridCol>
              </a:tblGrid>
              <a:tr h="867261">
                <a:tc>
                  <a:txBody>
                    <a:bodyPr/>
                    <a:lstStyle/>
                    <a:p>
                      <a:pPr algn="ctr">
                        <a:spcAft>
                          <a:spcPts val="0"/>
                        </a:spcAft>
                      </a:pPr>
                      <a:r>
                        <a:rPr lang="nl-NL" sz="4800" b="1" dirty="0">
                          <a:solidFill>
                            <a:schemeClr val="tx1"/>
                          </a:solidFill>
                          <a:effectLst/>
                          <a:latin typeface="Calibri" panose="020F0502020204030204" pitchFamily="34" charset="0"/>
                          <a:ea typeface="Times New Roman"/>
                          <a:cs typeface="Calibri" panose="020F0502020204030204" pitchFamily="34" charset="0"/>
                        </a:rPr>
                        <a:t>Het team</a:t>
                      </a:r>
                    </a:p>
                  </a:txBody>
                  <a:tcPr marL="44046" marR="44046" marT="0" marB="32938">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chemeClr val="accent4"/>
                    </a:solidFill>
                  </a:tcPr>
                </a:tc>
                <a:extLst>
                  <a:ext uri="{0D108BD9-81ED-4DB2-BD59-A6C34878D82A}">
                    <a16:rowId xmlns:a16="http://schemas.microsoft.com/office/drawing/2014/main" val="1577019925"/>
                  </a:ext>
                </a:extLst>
              </a:tr>
              <a:tr h="4819776">
                <a:tc>
                  <a:txBody>
                    <a:bodyPr/>
                    <a:lstStyle/>
                    <a:p>
                      <a:pPr>
                        <a:spcAft>
                          <a:spcPts val="0"/>
                        </a:spcAft>
                      </a:pPr>
                      <a:endParaRPr lang="nl-NL" sz="600" dirty="0">
                        <a:solidFill>
                          <a:srgbClr val="17365D"/>
                        </a:solidFill>
                        <a:effectLst/>
                        <a:latin typeface="Garamond"/>
                        <a:ea typeface="Times New Roman"/>
                        <a:cs typeface="Arial"/>
                      </a:endParaRPr>
                    </a:p>
                  </a:txBody>
                  <a:tcPr marL="43279" marR="43279" marT="43279" marB="43279">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314871"/>
                      </a:solidFill>
                      <a:prstDash val="solid"/>
                      <a:round/>
                      <a:headEnd type="none" w="med" len="med"/>
                      <a:tailEnd type="none" w="med" len="med"/>
                    </a:lnB>
                  </a:tcPr>
                </a:tc>
                <a:extLst>
                  <a:ext uri="{0D108BD9-81ED-4DB2-BD59-A6C34878D82A}">
                    <a16:rowId xmlns:a16="http://schemas.microsoft.com/office/drawing/2014/main" val="2422053947"/>
                  </a:ext>
                </a:extLst>
              </a:tr>
              <a:tr h="830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400" b="1" i="0" u="none" strike="noStrike" kern="1200" cap="none" spc="0" normalizeH="0" baseline="0" noProof="0" dirty="0">
                        <a:ln>
                          <a:noFill/>
                        </a:ln>
                        <a:solidFill>
                          <a:prstClr val="black"/>
                        </a:solidFill>
                        <a:effectLst/>
                        <a:uLnTx/>
                        <a:uFillTx/>
                        <a:latin typeface="Calibri" panose="020F0502020204030204" pitchFamily="34" charset="0"/>
                        <a:ea typeface="Times New Roman"/>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1" i="0" u="none" strike="noStrike" kern="1200" cap="none" spc="0" normalizeH="0" baseline="0" noProof="0" dirty="0">
                        <a:ln>
                          <a:noFill/>
                        </a:ln>
                        <a:solidFill>
                          <a:prstClr val="black"/>
                        </a:solidFill>
                        <a:effectLst/>
                        <a:uLnTx/>
                        <a:uFillTx/>
                        <a:latin typeface="+mn-lt"/>
                        <a:ea typeface="Times New Roman"/>
                        <a:cs typeface="Times New Roman"/>
                      </a:endParaRPr>
                    </a:p>
                  </a:txBody>
                  <a:tcPr marL="44046" marR="44046" marT="44046" marB="44046">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314871"/>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chemeClr val="accent4"/>
                    </a:solidFill>
                  </a:tcPr>
                </a:tc>
                <a:extLst>
                  <a:ext uri="{0D108BD9-81ED-4DB2-BD59-A6C34878D82A}">
                    <a16:rowId xmlns:a16="http://schemas.microsoft.com/office/drawing/2014/main" val="2725334784"/>
                  </a:ext>
                </a:extLst>
              </a:tr>
            </a:tbl>
          </a:graphicData>
        </a:graphic>
      </p:graphicFrame>
    </p:spTree>
    <p:extLst>
      <p:ext uri="{BB962C8B-B14F-4D97-AF65-F5344CB8AC3E}">
        <p14:creationId xmlns:p14="http://schemas.microsoft.com/office/powerpoint/2010/main" val="1106809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kunst, Lila, paars, violet&#10;&#10;Automatisch gegenereerde beschrijving">
            <a:extLst>
              <a:ext uri="{FF2B5EF4-FFF2-40B4-BE49-F238E27FC236}">
                <a16:creationId xmlns:a16="http://schemas.microsoft.com/office/drawing/2014/main" id="{A79B6011-8A46-CABF-D827-51FAB73DDF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40" y="1197428"/>
            <a:ext cx="9396918" cy="5490339"/>
          </a:xfrm>
          <a:prstGeom prst="rect">
            <a:avLst/>
          </a:prstGeom>
        </p:spPr>
      </p:pic>
      <p:graphicFrame>
        <p:nvGraphicFramePr>
          <p:cNvPr id="4" name="Tijdelijke aanduiding voor inhoud 3">
            <a:extLst>
              <a:ext uri="{FF2B5EF4-FFF2-40B4-BE49-F238E27FC236}">
                <a16:creationId xmlns:a16="http://schemas.microsoft.com/office/drawing/2014/main" id="{63B48418-C2F4-EF21-50F0-B1C0DA8C7DFA}"/>
              </a:ext>
            </a:extLst>
          </p:cNvPr>
          <p:cNvGraphicFramePr>
            <a:graphicFrameLocks noGrp="1"/>
          </p:cNvGraphicFramePr>
          <p:nvPr>
            <p:ph idx="1"/>
            <p:extLst>
              <p:ext uri="{D42A27DB-BD31-4B8C-83A1-F6EECF244321}">
                <p14:modId xmlns:p14="http://schemas.microsoft.com/office/powerpoint/2010/main" val="2656059383"/>
              </p:ext>
            </p:extLst>
          </p:nvPr>
        </p:nvGraphicFramePr>
        <p:xfrm>
          <a:off x="254540" y="170232"/>
          <a:ext cx="9396919" cy="6517535"/>
        </p:xfrm>
        <a:graphic>
          <a:graphicData uri="http://schemas.openxmlformats.org/drawingml/2006/table">
            <a:tbl>
              <a:tblPr firstRow="1" bandRow="1">
                <a:tableStyleId>{073A0DAA-6AF3-43AB-8588-CEC1D06C72B9}</a:tableStyleId>
              </a:tblPr>
              <a:tblGrid>
                <a:gridCol w="1342417">
                  <a:extLst>
                    <a:ext uri="{9D8B030D-6E8A-4147-A177-3AD203B41FA5}">
                      <a16:colId xmlns:a16="http://schemas.microsoft.com/office/drawing/2014/main" val="3875621255"/>
                    </a:ext>
                  </a:extLst>
                </a:gridCol>
                <a:gridCol w="1342417">
                  <a:extLst>
                    <a:ext uri="{9D8B030D-6E8A-4147-A177-3AD203B41FA5}">
                      <a16:colId xmlns:a16="http://schemas.microsoft.com/office/drawing/2014/main" val="3441464333"/>
                    </a:ext>
                  </a:extLst>
                </a:gridCol>
                <a:gridCol w="1342417">
                  <a:extLst>
                    <a:ext uri="{9D8B030D-6E8A-4147-A177-3AD203B41FA5}">
                      <a16:colId xmlns:a16="http://schemas.microsoft.com/office/drawing/2014/main" val="1155593986"/>
                    </a:ext>
                  </a:extLst>
                </a:gridCol>
                <a:gridCol w="1342417">
                  <a:extLst>
                    <a:ext uri="{9D8B030D-6E8A-4147-A177-3AD203B41FA5}">
                      <a16:colId xmlns:a16="http://schemas.microsoft.com/office/drawing/2014/main" val="427329085"/>
                    </a:ext>
                  </a:extLst>
                </a:gridCol>
                <a:gridCol w="1342417">
                  <a:extLst>
                    <a:ext uri="{9D8B030D-6E8A-4147-A177-3AD203B41FA5}">
                      <a16:colId xmlns:a16="http://schemas.microsoft.com/office/drawing/2014/main" val="2727031814"/>
                    </a:ext>
                  </a:extLst>
                </a:gridCol>
                <a:gridCol w="1342417">
                  <a:extLst>
                    <a:ext uri="{9D8B030D-6E8A-4147-A177-3AD203B41FA5}">
                      <a16:colId xmlns:a16="http://schemas.microsoft.com/office/drawing/2014/main" val="1594106501"/>
                    </a:ext>
                  </a:extLst>
                </a:gridCol>
                <a:gridCol w="1342417">
                  <a:extLst>
                    <a:ext uri="{9D8B030D-6E8A-4147-A177-3AD203B41FA5}">
                      <a16:colId xmlns:a16="http://schemas.microsoft.com/office/drawing/2014/main" val="3906727482"/>
                    </a:ext>
                  </a:extLst>
                </a:gridCol>
              </a:tblGrid>
              <a:tr h="651786">
                <a:tc gridSpan="7">
                  <a:txBody>
                    <a:bodyPr/>
                    <a:lstStyle/>
                    <a:p>
                      <a:pPr algn="ctr"/>
                      <a:r>
                        <a:rPr lang="nl-NL" sz="3600" dirty="0">
                          <a:solidFill>
                            <a:schemeClr val="tx1"/>
                          </a:solidFill>
                          <a:latin typeface="Calibri" panose="020F0502020204030204" pitchFamily="34" charset="0"/>
                          <a:cs typeface="Calibri" panose="020F0502020204030204" pitchFamily="34" charset="0"/>
                        </a:rPr>
                        <a:t>Maart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6F2D9"/>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12591198"/>
                  </a:ext>
                </a:extLst>
              </a:tr>
              <a:tr h="372449">
                <a:tc>
                  <a:txBody>
                    <a:bodyPr/>
                    <a:lstStyle/>
                    <a:p>
                      <a:pPr algn="ctr"/>
                      <a:r>
                        <a:rPr lang="nl-NL" dirty="0"/>
                        <a:t>Maandag</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Dinsdag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Woensdag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Donderdag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Vrijdag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Zaterdag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Zondag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5105840"/>
                  </a:ext>
                </a:extLst>
              </a:tr>
              <a:tr h="915550">
                <a:tc>
                  <a:txBody>
                    <a:bodyPr/>
                    <a:lstStyle/>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1671938610"/>
                  </a:ext>
                </a:extLst>
              </a:tr>
              <a:tr h="915550">
                <a:tc>
                  <a:txBody>
                    <a:bodyPr/>
                    <a:lstStyle/>
                    <a:p>
                      <a:pPr algn="r"/>
                      <a:r>
                        <a:rPr lang="nl-NL" sz="1200" b="1" dirty="0">
                          <a:latin typeface="Calibri" panose="020F0502020204030204" pitchFamily="34" charset="0"/>
                          <a:cs typeface="Calibri" panose="020F0502020204030204" pitchFamily="34" charset="0"/>
                        </a:rPr>
                        <a:t>3</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10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9</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3795832992"/>
                  </a:ext>
                </a:extLst>
              </a:tr>
              <a:tr h="915550">
                <a:tc>
                  <a:txBody>
                    <a:bodyPr/>
                    <a:lstStyle/>
                    <a:p>
                      <a:pPr algn="r"/>
                      <a:r>
                        <a:rPr lang="nl-NL" sz="1200" b="1" dirty="0">
                          <a:latin typeface="Calibri" panose="020F0502020204030204" pitchFamily="34" charset="0"/>
                          <a:cs typeface="Calibri" panose="020F0502020204030204" pitchFamily="34" charset="0"/>
                        </a:rPr>
                        <a:t>10</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2844823810"/>
                  </a:ext>
                </a:extLst>
              </a:tr>
              <a:tr h="915550">
                <a:tc>
                  <a:txBody>
                    <a:bodyPr/>
                    <a:lstStyle/>
                    <a:p>
                      <a:pPr algn="r"/>
                      <a:r>
                        <a:rPr lang="nl-NL" sz="1200" b="1" dirty="0">
                          <a:latin typeface="Calibri" panose="020F0502020204030204" pitchFamily="34" charset="0"/>
                          <a:cs typeface="Calibri" panose="020F0502020204030204" pitchFamily="34" charset="0"/>
                        </a:rPr>
                        <a:t>17</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4203300760"/>
                  </a:ext>
                </a:extLst>
              </a:tr>
              <a:tr h="915550">
                <a:tc>
                  <a:txBody>
                    <a:bodyPr/>
                    <a:lstStyle/>
                    <a:p>
                      <a:pPr algn="r"/>
                      <a:r>
                        <a:rPr lang="nl-NL" sz="1200" b="1" dirty="0">
                          <a:latin typeface="Calibri" panose="020F0502020204030204" pitchFamily="34" charset="0"/>
                          <a:cs typeface="Calibri" panose="020F0502020204030204" pitchFamily="34" charset="0"/>
                        </a:rPr>
                        <a:t>24</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13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28</a:t>
                      </a:r>
                    </a:p>
                    <a:p>
                      <a:pPr algn="r"/>
                      <a:r>
                        <a:rPr lang="nl-NL" sz="1200" b="1" dirty="0">
                          <a:latin typeface="Calibri" panose="020F0502020204030204" pitchFamily="34" charset="0"/>
                          <a:cs typeface="Calibri" panose="020F0502020204030204" pitchFamily="34" charset="0"/>
                        </a:rPr>
                        <a:t>Doe lab groep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923299693"/>
                  </a:ext>
                </a:extLst>
              </a:tr>
              <a:tr h="915550">
                <a:tc>
                  <a:txBody>
                    <a:bodyPr/>
                    <a:lstStyle/>
                    <a:p>
                      <a:pPr algn="r"/>
                      <a:r>
                        <a:rPr lang="nl-NL" sz="1200" b="1" dirty="0">
                          <a:latin typeface="Calibri" panose="020F0502020204030204" pitchFamily="34" charset="0"/>
                          <a:cs typeface="Calibri" panose="020F0502020204030204" pitchFamily="34" charset="0"/>
                        </a:rPr>
                        <a:t>31</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gridSpan="5">
                  <a:txBody>
                    <a:bodyPr/>
                    <a:lstStyle/>
                    <a:p>
                      <a:pPr algn="l"/>
                      <a:r>
                        <a:rPr lang="nl-NL" sz="1400" b="1" dirty="0">
                          <a:latin typeface="Calibri" panose="020F0502020204030204" pitchFamily="34" charset="0"/>
                          <a:cs typeface="Calibri" panose="020F0502020204030204" pitchFamily="34" charset="0"/>
                        </a:rPr>
                        <a:t>Notities: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766802506"/>
                  </a:ext>
                </a:extLst>
              </a:tr>
            </a:tbl>
          </a:graphicData>
        </a:graphic>
      </p:graphicFrame>
    </p:spTree>
    <p:extLst>
      <p:ext uri="{BB962C8B-B14F-4D97-AF65-F5344CB8AC3E}">
        <p14:creationId xmlns:p14="http://schemas.microsoft.com/office/powerpoint/2010/main" val="740899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asen Achtergrond, Lente, De Lente">
            <a:extLst>
              <a:ext uri="{FF2B5EF4-FFF2-40B4-BE49-F238E27FC236}">
                <a16:creationId xmlns:a16="http://schemas.microsoft.com/office/drawing/2014/main" id="{73A54622-5042-0F3D-5BA6-E814CE198A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6600"/>
          <a:stretch/>
        </p:blipFill>
        <p:spPr bwMode="auto">
          <a:xfrm>
            <a:off x="254539" y="1206229"/>
            <a:ext cx="9396919" cy="548153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ijdelijke aanduiding voor inhoud 3">
            <a:extLst>
              <a:ext uri="{FF2B5EF4-FFF2-40B4-BE49-F238E27FC236}">
                <a16:creationId xmlns:a16="http://schemas.microsoft.com/office/drawing/2014/main" id="{63B48418-C2F4-EF21-50F0-B1C0DA8C7DFA}"/>
              </a:ext>
            </a:extLst>
          </p:cNvPr>
          <p:cNvGraphicFramePr>
            <a:graphicFrameLocks noGrp="1"/>
          </p:cNvGraphicFramePr>
          <p:nvPr>
            <p:ph idx="1"/>
            <p:extLst>
              <p:ext uri="{D42A27DB-BD31-4B8C-83A1-F6EECF244321}">
                <p14:modId xmlns:p14="http://schemas.microsoft.com/office/powerpoint/2010/main" val="500170109"/>
              </p:ext>
            </p:extLst>
          </p:nvPr>
        </p:nvGraphicFramePr>
        <p:xfrm>
          <a:off x="254540" y="170232"/>
          <a:ext cx="9396919" cy="6517535"/>
        </p:xfrm>
        <a:graphic>
          <a:graphicData uri="http://schemas.openxmlformats.org/drawingml/2006/table">
            <a:tbl>
              <a:tblPr firstRow="1" bandRow="1">
                <a:tableStyleId>{073A0DAA-6AF3-43AB-8588-CEC1D06C72B9}</a:tableStyleId>
              </a:tblPr>
              <a:tblGrid>
                <a:gridCol w="1342417">
                  <a:extLst>
                    <a:ext uri="{9D8B030D-6E8A-4147-A177-3AD203B41FA5}">
                      <a16:colId xmlns:a16="http://schemas.microsoft.com/office/drawing/2014/main" val="3875621255"/>
                    </a:ext>
                  </a:extLst>
                </a:gridCol>
                <a:gridCol w="1342417">
                  <a:extLst>
                    <a:ext uri="{9D8B030D-6E8A-4147-A177-3AD203B41FA5}">
                      <a16:colId xmlns:a16="http://schemas.microsoft.com/office/drawing/2014/main" val="3441464333"/>
                    </a:ext>
                  </a:extLst>
                </a:gridCol>
                <a:gridCol w="1342417">
                  <a:extLst>
                    <a:ext uri="{9D8B030D-6E8A-4147-A177-3AD203B41FA5}">
                      <a16:colId xmlns:a16="http://schemas.microsoft.com/office/drawing/2014/main" val="1155593986"/>
                    </a:ext>
                  </a:extLst>
                </a:gridCol>
                <a:gridCol w="1342417">
                  <a:extLst>
                    <a:ext uri="{9D8B030D-6E8A-4147-A177-3AD203B41FA5}">
                      <a16:colId xmlns:a16="http://schemas.microsoft.com/office/drawing/2014/main" val="427329085"/>
                    </a:ext>
                  </a:extLst>
                </a:gridCol>
                <a:gridCol w="1342417">
                  <a:extLst>
                    <a:ext uri="{9D8B030D-6E8A-4147-A177-3AD203B41FA5}">
                      <a16:colId xmlns:a16="http://schemas.microsoft.com/office/drawing/2014/main" val="2727031814"/>
                    </a:ext>
                  </a:extLst>
                </a:gridCol>
                <a:gridCol w="1342417">
                  <a:extLst>
                    <a:ext uri="{9D8B030D-6E8A-4147-A177-3AD203B41FA5}">
                      <a16:colId xmlns:a16="http://schemas.microsoft.com/office/drawing/2014/main" val="1594106501"/>
                    </a:ext>
                  </a:extLst>
                </a:gridCol>
                <a:gridCol w="1342417">
                  <a:extLst>
                    <a:ext uri="{9D8B030D-6E8A-4147-A177-3AD203B41FA5}">
                      <a16:colId xmlns:a16="http://schemas.microsoft.com/office/drawing/2014/main" val="3906727482"/>
                    </a:ext>
                  </a:extLst>
                </a:gridCol>
              </a:tblGrid>
              <a:tr h="651786">
                <a:tc gridSpan="7">
                  <a:txBody>
                    <a:bodyPr/>
                    <a:lstStyle/>
                    <a:p>
                      <a:pPr algn="ctr"/>
                      <a:r>
                        <a:rPr lang="nl-NL" sz="3600" dirty="0">
                          <a:solidFill>
                            <a:schemeClr val="tx1"/>
                          </a:solidFill>
                          <a:latin typeface="Calibri" panose="020F0502020204030204" pitchFamily="34" charset="0"/>
                          <a:cs typeface="Calibri" panose="020F0502020204030204" pitchFamily="34" charset="0"/>
                        </a:rPr>
                        <a:t>April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9DF"/>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12591198"/>
                  </a:ext>
                </a:extLst>
              </a:tr>
              <a:tr h="372449">
                <a:tc>
                  <a:txBody>
                    <a:bodyPr/>
                    <a:lstStyle/>
                    <a:p>
                      <a:pPr algn="ctr"/>
                      <a:r>
                        <a:rPr lang="nl-NL" dirty="0"/>
                        <a:t>Maandag</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Dinsdag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Woensdag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Donderdag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Vrijdag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Zaterdag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Zondag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5105840"/>
                  </a:ext>
                </a:extLst>
              </a:tr>
              <a:tr h="915550">
                <a:tc>
                  <a:txBody>
                    <a:bodyPr/>
                    <a:lstStyle/>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4</a:t>
                      </a:r>
                    </a:p>
                    <a:p>
                      <a:pPr algn="r"/>
                      <a:r>
                        <a:rPr lang="nl-NL" sz="1200" b="1" dirty="0">
                          <a:latin typeface="Calibri" panose="020F0502020204030204" pitchFamily="34" charset="0"/>
                          <a:cs typeface="Calibri" panose="020F0502020204030204" pitchFamily="34" charset="0"/>
                        </a:rPr>
                        <a:t>Pannenkoeken- 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1671938610"/>
                  </a:ext>
                </a:extLst>
              </a:tr>
              <a:tr h="915550">
                <a:tc>
                  <a:txBody>
                    <a:bodyPr/>
                    <a:lstStyle/>
                    <a:p>
                      <a:pPr algn="r"/>
                      <a:r>
                        <a:rPr lang="nl-NL" sz="1200" b="1" dirty="0">
                          <a:latin typeface="Calibri" panose="020F0502020204030204" pitchFamily="34" charset="0"/>
                          <a:cs typeface="Calibri" panose="020F0502020204030204" pitchFamily="34" charset="0"/>
                        </a:rPr>
                        <a:t>7</a:t>
                      </a:r>
                    </a:p>
                    <a:p>
                      <a:pPr algn="r"/>
                      <a:r>
                        <a:rPr lang="nl-NL" sz="1200" b="1" dirty="0">
                          <a:latin typeface="Calibri" panose="020F0502020204030204" pitchFamily="34" charset="0"/>
                          <a:cs typeface="Calibri" panose="020F0502020204030204" pitchFamily="34" charset="0"/>
                        </a:rPr>
                        <a:t>Buitenlesweek</a:t>
                      </a: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8</a:t>
                      </a:r>
                    </a:p>
                    <a:p>
                      <a:pPr algn="r"/>
                      <a:r>
                        <a:rPr lang="nl-NL" sz="1200" b="1" dirty="0">
                          <a:latin typeface="Calibri" panose="020F0502020204030204" pitchFamily="34" charset="0"/>
                          <a:cs typeface="Calibri" panose="020F0502020204030204" pitchFamily="34" charset="0"/>
                        </a:rPr>
                        <a:t>Buitenlesweek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9</a:t>
                      </a:r>
                    </a:p>
                    <a:p>
                      <a:pPr algn="r"/>
                      <a:r>
                        <a:rPr lang="nl-NL" sz="1200" b="1" dirty="0">
                          <a:latin typeface="Calibri" panose="020F0502020204030204" pitchFamily="34" charset="0"/>
                          <a:cs typeface="Calibri" panose="020F0502020204030204" pitchFamily="34" charset="0"/>
                        </a:rPr>
                        <a:t>Buitenlesweek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10</a:t>
                      </a:r>
                    </a:p>
                    <a:p>
                      <a:pPr algn="r"/>
                      <a:r>
                        <a:rPr lang="nl-NL" sz="1200" b="1" dirty="0">
                          <a:latin typeface="Calibri" panose="020F0502020204030204" pitchFamily="34" charset="0"/>
                          <a:cs typeface="Calibri" panose="020F0502020204030204" pitchFamily="34" charset="0"/>
                        </a:rPr>
                        <a:t>Buitenlesweek</a:t>
                      </a:r>
                    </a:p>
                    <a:p>
                      <a:pPr algn="r"/>
                      <a:endParaRPr lang="nl-NL" sz="1200" b="1" dirty="0">
                        <a:latin typeface="Calibri" panose="020F0502020204030204" pitchFamily="34" charset="0"/>
                        <a:cs typeface="Calibri" panose="020F0502020204030204" pitchFamily="34" charset="0"/>
                      </a:endParaRPr>
                    </a:p>
                    <a:p>
                      <a:pPr algn="r"/>
                      <a:r>
                        <a:rPr lang="nl-NL" sz="1200" b="1" dirty="0">
                          <a:latin typeface="Calibri" panose="020F0502020204030204" pitchFamily="34" charset="0"/>
                          <a:cs typeface="Calibri" panose="020F0502020204030204" pitchFamily="34" charset="0"/>
                        </a:rPr>
                        <a:t>Doe lab groep 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11</a:t>
                      </a:r>
                    </a:p>
                    <a:p>
                      <a:pPr algn="r"/>
                      <a:r>
                        <a:rPr lang="nl-NL" sz="1200" b="1" dirty="0">
                          <a:latin typeface="Calibri" panose="020F0502020204030204" pitchFamily="34" charset="0"/>
                          <a:cs typeface="Calibri" panose="020F0502020204030204" pitchFamily="34" charset="0"/>
                        </a:rPr>
                        <a:t>Buitenlesweek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3795832992"/>
                  </a:ext>
                </a:extLst>
              </a:tr>
              <a:tr h="915550">
                <a:tc>
                  <a:txBody>
                    <a:bodyPr/>
                    <a:lstStyle/>
                    <a:p>
                      <a:pPr algn="r"/>
                      <a:r>
                        <a:rPr lang="nl-NL" sz="1200" b="1" dirty="0">
                          <a:latin typeface="Calibri" panose="020F0502020204030204" pitchFamily="34" charset="0"/>
                          <a:cs typeface="Calibri" panose="020F0502020204030204" pitchFamily="34" charset="0"/>
                        </a:rPr>
                        <a:t>14</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16</a:t>
                      </a:r>
                    </a:p>
                    <a:p>
                      <a:pPr algn="r"/>
                      <a:r>
                        <a:rPr lang="nl-NL" sz="1200" b="1" dirty="0">
                          <a:latin typeface="Calibri" panose="020F0502020204030204" pitchFamily="34" charset="0"/>
                          <a:cs typeface="Calibri" panose="020F0502020204030204" pitchFamily="34" charset="0"/>
                        </a:rPr>
                        <a:t>Paasviering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17</a:t>
                      </a:r>
                    </a:p>
                    <a:p>
                      <a:pPr algn="r"/>
                      <a:r>
                        <a:rPr lang="nl-NL" sz="1200" b="1" dirty="0">
                          <a:latin typeface="Calibri" panose="020F0502020204030204" pitchFamily="34" charset="0"/>
                          <a:cs typeface="Calibri" panose="020F0502020204030204" pitchFamily="34" charset="0"/>
                        </a:rPr>
                        <a:t>Koningsspelen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19</a:t>
                      </a:r>
                    </a:p>
                    <a:p>
                      <a:pPr algn="r"/>
                      <a:r>
                        <a:rPr lang="nl-NL" sz="1200" b="1" dirty="0">
                          <a:latin typeface="Calibri" panose="020F0502020204030204" pitchFamily="34" charset="0"/>
                          <a:cs typeface="Calibri" panose="020F0502020204030204" pitchFamily="34" charset="0"/>
                        </a:rPr>
                        <a:t>Vakantie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2844823810"/>
                  </a:ext>
                </a:extLst>
              </a:tr>
              <a:tr h="915550">
                <a:tc>
                  <a:txBody>
                    <a:bodyPr/>
                    <a:lstStyle/>
                    <a:p>
                      <a:pPr algn="r"/>
                      <a:r>
                        <a:rPr lang="nl-NL" sz="1200" b="1" dirty="0">
                          <a:latin typeface="Calibri" panose="020F0502020204030204" pitchFamily="34" charset="0"/>
                          <a:cs typeface="Calibri" panose="020F0502020204030204" pitchFamily="34" charset="0"/>
                        </a:rPr>
                        <a:t>21</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4203300760"/>
                  </a:ext>
                </a:extLst>
              </a:tr>
              <a:tr h="915550">
                <a:tc>
                  <a:txBody>
                    <a:bodyPr/>
                    <a:lstStyle/>
                    <a:p>
                      <a:pPr algn="r"/>
                      <a:r>
                        <a:rPr lang="nl-NL" sz="1200" b="1" dirty="0">
                          <a:latin typeface="Calibri" panose="020F0502020204030204" pitchFamily="34" charset="0"/>
                          <a:cs typeface="Calibri" panose="020F0502020204030204" pitchFamily="34" charset="0"/>
                        </a:rPr>
                        <a:t>28</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923299693"/>
                  </a:ext>
                </a:extLst>
              </a:tr>
              <a:tr h="915550">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gridSpan="5">
                  <a:txBody>
                    <a:bodyPr/>
                    <a:lstStyle/>
                    <a:p>
                      <a:pPr algn="l"/>
                      <a:r>
                        <a:rPr lang="nl-NL" sz="1400" b="1" dirty="0">
                          <a:latin typeface="Calibri" panose="020F0502020204030204" pitchFamily="34" charset="0"/>
                          <a:cs typeface="Calibri" panose="020F0502020204030204" pitchFamily="34" charset="0"/>
                        </a:rPr>
                        <a:t>Notities: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1766802506"/>
                  </a:ext>
                </a:extLst>
              </a:tr>
            </a:tbl>
          </a:graphicData>
        </a:graphic>
      </p:graphicFrame>
    </p:spTree>
    <p:extLst>
      <p:ext uri="{BB962C8B-B14F-4D97-AF65-F5344CB8AC3E}">
        <p14:creationId xmlns:p14="http://schemas.microsoft.com/office/powerpoint/2010/main" val="1740957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verven, vogel, bloem&#10;&#10;Automatisch gegenereerde beschrijving">
            <a:extLst>
              <a:ext uri="{FF2B5EF4-FFF2-40B4-BE49-F238E27FC236}">
                <a16:creationId xmlns:a16="http://schemas.microsoft.com/office/drawing/2014/main" id="{3D67521B-92DD-BB53-4510-0709437E5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91" y="1215957"/>
            <a:ext cx="9396919" cy="5505858"/>
          </a:xfrm>
          <a:prstGeom prst="rect">
            <a:avLst/>
          </a:prstGeom>
        </p:spPr>
      </p:pic>
      <p:graphicFrame>
        <p:nvGraphicFramePr>
          <p:cNvPr id="4" name="Tijdelijke aanduiding voor inhoud 3">
            <a:extLst>
              <a:ext uri="{FF2B5EF4-FFF2-40B4-BE49-F238E27FC236}">
                <a16:creationId xmlns:a16="http://schemas.microsoft.com/office/drawing/2014/main" id="{63B48418-C2F4-EF21-50F0-B1C0DA8C7DFA}"/>
              </a:ext>
            </a:extLst>
          </p:cNvPr>
          <p:cNvGraphicFramePr>
            <a:graphicFrameLocks noGrp="1"/>
          </p:cNvGraphicFramePr>
          <p:nvPr>
            <p:ph idx="1"/>
            <p:extLst>
              <p:ext uri="{D42A27DB-BD31-4B8C-83A1-F6EECF244321}">
                <p14:modId xmlns:p14="http://schemas.microsoft.com/office/powerpoint/2010/main" val="3584961815"/>
              </p:ext>
            </p:extLst>
          </p:nvPr>
        </p:nvGraphicFramePr>
        <p:xfrm>
          <a:off x="243191" y="204279"/>
          <a:ext cx="9396919" cy="6517535"/>
        </p:xfrm>
        <a:graphic>
          <a:graphicData uri="http://schemas.openxmlformats.org/drawingml/2006/table">
            <a:tbl>
              <a:tblPr firstRow="1" bandRow="1">
                <a:tableStyleId>{073A0DAA-6AF3-43AB-8588-CEC1D06C72B9}</a:tableStyleId>
              </a:tblPr>
              <a:tblGrid>
                <a:gridCol w="1342417">
                  <a:extLst>
                    <a:ext uri="{9D8B030D-6E8A-4147-A177-3AD203B41FA5}">
                      <a16:colId xmlns:a16="http://schemas.microsoft.com/office/drawing/2014/main" val="3875621255"/>
                    </a:ext>
                  </a:extLst>
                </a:gridCol>
                <a:gridCol w="1342417">
                  <a:extLst>
                    <a:ext uri="{9D8B030D-6E8A-4147-A177-3AD203B41FA5}">
                      <a16:colId xmlns:a16="http://schemas.microsoft.com/office/drawing/2014/main" val="3441464333"/>
                    </a:ext>
                  </a:extLst>
                </a:gridCol>
                <a:gridCol w="1342417">
                  <a:extLst>
                    <a:ext uri="{9D8B030D-6E8A-4147-A177-3AD203B41FA5}">
                      <a16:colId xmlns:a16="http://schemas.microsoft.com/office/drawing/2014/main" val="1155593986"/>
                    </a:ext>
                  </a:extLst>
                </a:gridCol>
                <a:gridCol w="1342417">
                  <a:extLst>
                    <a:ext uri="{9D8B030D-6E8A-4147-A177-3AD203B41FA5}">
                      <a16:colId xmlns:a16="http://schemas.microsoft.com/office/drawing/2014/main" val="427329085"/>
                    </a:ext>
                  </a:extLst>
                </a:gridCol>
                <a:gridCol w="1342417">
                  <a:extLst>
                    <a:ext uri="{9D8B030D-6E8A-4147-A177-3AD203B41FA5}">
                      <a16:colId xmlns:a16="http://schemas.microsoft.com/office/drawing/2014/main" val="2727031814"/>
                    </a:ext>
                  </a:extLst>
                </a:gridCol>
                <a:gridCol w="1342417">
                  <a:extLst>
                    <a:ext uri="{9D8B030D-6E8A-4147-A177-3AD203B41FA5}">
                      <a16:colId xmlns:a16="http://schemas.microsoft.com/office/drawing/2014/main" val="1594106501"/>
                    </a:ext>
                  </a:extLst>
                </a:gridCol>
                <a:gridCol w="1342417">
                  <a:extLst>
                    <a:ext uri="{9D8B030D-6E8A-4147-A177-3AD203B41FA5}">
                      <a16:colId xmlns:a16="http://schemas.microsoft.com/office/drawing/2014/main" val="3906727482"/>
                    </a:ext>
                  </a:extLst>
                </a:gridCol>
              </a:tblGrid>
              <a:tr h="651786">
                <a:tc gridSpan="7">
                  <a:txBody>
                    <a:bodyPr/>
                    <a:lstStyle/>
                    <a:p>
                      <a:pPr algn="ctr"/>
                      <a:r>
                        <a:rPr lang="nl-NL" sz="3600" dirty="0">
                          <a:solidFill>
                            <a:schemeClr val="tx1"/>
                          </a:solidFill>
                          <a:latin typeface="Calibri" panose="020F0502020204030204" pitchFamily="34" charset="0"/>
                          <a:cs typeface="Calibri" panose="020F0502020204030204" pitchFamily="34" charset="0"/>
                        </a:rPr>
                        <a:t>Mei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CAFBF"/>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12591198"/>
                  </a:ext>
                </a:extLst>
              </a:tr>
              <a:tr h="372449">
                <a:tc>
                  <a:txBody>
                    <a:bodyPr/>
                    <a:lstStyle/>
                    <a:p>
                      <a:pPr algn="ctr"/>
                      <a:r>
                        <a:rPr lang="nl-NL" dirty="0"/>
                        <a:t>Maandag</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Dinsdag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Woensdag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Donderdag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Vrijdag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Zaterdag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Zondag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5105840"/>
                  </a:ext>
                </a:extLst>
              </a:tr>
              <a:tr h="915550">
                <a:tc>
                  <a:txBody>
                    <a:bodyPr/>
                    <a:lstStyle/>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4</a:t>
                      </a:r>
                    </a:p>
                    <a:p>
                      <a:pPr algn="r"/>
                      <a:r>
                        <a:rPr lang="nl-NL" sz="1200" b="1" dirty="0">
                          <a:latin typeface="Calibri" panose="020F0502020204030204" pitchFamily="34" charset="0"/>
                          <a:cs typeface="Calibri" panose="020F0502020204030204" pitchFamily="34" charset="0"/>
                        </a:rPr>
                        <a:t>Dodenherdenking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1671938610"/>
                  </a:ext>
                </a:extLst>
              </a:tr>
              <a:tr h="915550">
                <a:tc>
                  <a:txBody>
                    <a:bodyPr/>
                    <a:lstStyle/>
                    <a:p>
                      <a:pPr algn="r"/>
                      <a:r>
                        <a:rPr lang="nl-NL" sz="1200" b="1" dirty="0">
                          <a:latin typeface="Calibri" panose="020F0502020204030204" pitchFamily="34" charset="0"/>
                          <a:cs typeface="Calibri" panose="020F0502020204030204" pitchFamily="34" charset="0"/>
                        </a:rPr>
                        <a:t>5</a:t>
                      </a:r>
                    </a:p>
                    <a:p>
                      <a:pPr algn="r"/>
                      <a:r>
                        <a:rPr lang="nl-NL" sz="1200" b="1" dirty="0">
                          <a:latin typeface="Calibri" panose="020F0502020204030204" pitchFamily="34" charset="0"/>
                          <a:cs typeface="Calibri" panose="020F0502020204030204" pitchFamily="34" charset="0"/>
                        </a:rPr>
                        <a:t>Bevrijdingsdag </a:t>
                      </a:r>
                    </a:p>
                    <a:p>
                      <a:pPr algn="r"/>
                      <a:r>
                        <a:rPr lang="nl-NL" sz="1200" b="1" dirty="0">
                          <a:latin typeface="Calibri" panose="020F0502020204030204" pitchFamily="34" charset="0"/>
                          <a:cs typeface="Calibri" panose="020F0502020204030204" pitchFamily="34" charset="0"/>
                        </a:rPr>
                        <a:t>Vrije dag</a:t>
                      </a:r>
                    </a:p>
                    <a:p>
                      <a:pPr algn="l"/>
                      <a:r>
                        <a:rPr lang="nl-NL" sz="1000" b="1" dirty="0">
                          <a:latin typeface="Calibri" panose="020F0502020204030204" pitchFamily="34" charset="0"/>
                          <a:cs typeface="Calibri" panose="020F0502020204030204" pitchFamily="34" charset="0"/>
                        </a:rPr>
                        <a:t>Week 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11</a:t>
                      </a:r>
                    </a:p>
                    <a:p>
                      <a:pPr algn="r"/>
                      <a:r>
                        <a:rPr lang="nl-NL" sz="1200" b="1" dirty="0">
                          <a:latin typeface="Calibri" panose="020F0502020204030204" pitchFamily="34" charset="0"/>
                          <a:cs typeface="Calibri" panose="020F0502020204030204" pitchFamily="34" charset="0"/>
                        </a:rPr>
                        <a:t>Moederdag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3795832992"/>
                  </a:ext>
                </a:extLst>
              </a:tr>
              <a:tr h="915550">
                <a:tc>
                  <a:txBody>
                    <a:bodyPr/>
                    <a:lstStyle/>
                    <a:p>
                      <a:pPr algn="r"/>
                      <a:r>
                        <a:rPr lang="nl-NL" sz="1200" b="1" dirty="0">
                          <a:latin typeface="Calibri" panose="020F0502020204030204" pitchFamily="34" charset="0"/>
                          <a:cs typeface="Calibri" panose="020F0502020204030204" pitchFamily="34" charset="0"/>
                        </a:rPr>
                        <a:t>12</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17</a:t>
                      </a:r>
                    </a:p>
                    <a:p>
                      <a:pPr algn="r"/>
                      <a:r>
                        <a:rPr lang="nl-NL" sz="1200" b="1" dirty="0">
                          <a:latin typeface="Calibri" panose="020F0502020204030204" pitchFamily="34" charset="0"/>
                          <a:cs typeface="Calibri" panose="020F0502020204030204" pitchFamily="34" charset="0"/>
                        </a:rPr>
                        <a:t>Communie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2844823810"/>
                  </a:ext>
                </a:extLst>
              </a:tr>
              <a:tr h="915550">
                <a:tc>
                  <a:txBody>
                    <a:bodyPr/>
                    <a:lstStyle/>
                    <a:p>
                      <a:pPr algn="r"/>
                      <a:r>
                        <a:rPr lang="nl-NL" sz="1200" b="1" dirty="0">
                          <a:latin typeface="Calibri" panose="020F0502020204030204" pitchFamily="34" charset="0"/>
                          <a:cs typeface="Calibri" panose="020F0502020204030204" pitchFamily="34" charset="0"/>
                        </a:rPr>
                        <a:t>19</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23</a:t>
                      </a:r>
                    </a:p>
                    <a:p>
                      <a:pPr algn="r"/>
                      <a:r>
                        <a:rPr lang="nl-NL" sz="1200" b="1" dirty="0">
                          <a:latin typeface="Calibri" panose="020F0502020204030204" pitchFamily="34" charset="0"/>
                          <a:cs typeface="Calibri" panose="020F0502020204030204" pitchFamily="34" charset="0"/>
                        </a:rPr>
                        <a:t>Kienavond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4203300760"/>
                  </a:ext>
                </a:extLst>
              </a:tr>
              <a:tr h="915550">
                <a:tc>
                  <a:txBody>
                    <a:bodyPr/>
                    <a:lstStyle/>
                    <a:p>
                      <a:pPr algn="r"/>
                      <a:r>
                        <a:rPr lang="nl-NL" sz="1200" b="1" dirty="0">
                          <a:latin typeface="Calibri" panose="020F0502020204030204" pitchFamily="34" charset="0"/>
                          <a:cs typeface="Calibri" panose="020F0502020204030204" pitchFamily="34" charset="0"/>
                        </a:rPr>
                        <a:t>26</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27</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28</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29</a:t>
                      </a:r>
                    </a:p>
                    <a:p>
                      <a:pPr algn="r"/>
                      <a:r>
                        <a:rPr lang="nl-NL" sz="1200" b="1" dirty="0">
                          <a:latin typeface="Calibri" panose="020F0502020204030204" pitchFamily="34" charset="0"/>
                          <a:cs typeface="Calibri" panose="020F0502020204030204" pitchFamily="34" charset="0"/>
                        </a:rPr>
                        <a:t>Hemelvaartsdag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923299693"/>
                  </a:ext>
                </a:extLst>
              </a:tr>
              <a:tr h="915550">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gridSpan="5">
                  <a:txBody>
                    <a:bodyPr/>
                    <a:lstStyle/>
                    <a:p>
                      <a:pPr algn="l"/>
                      <a:r>
                        <a:rPr lang="nl-NL" sz="1400" b="1" dirty="0">
                          <a:latin typeface="Calibri" panose="020F0502020204030204" pitchFamily="34" charset="0"/>
                          <a:cs typeface="Calibri" panose="020F0502020204030204" pitchFamily="34" charset="0"/>
                        </a:rPr>
                        <a:t>Notities: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1766802506"/>
                  </a:ext>
                </a:extLst>
              </a:tr>
            </a:tbl>
          </a:graphicData>
        </a:graphic>
      </p:graphicFrame>
    </p:spTree>
    <p:extLst>
      <p:ext uri="{BB962C8B-B14F-4D97-AF65-F5344CB8AC3E}">
        <p14:creationId xmlns:p14="http://schemas.microsoft.com/office/powerpoint/2010/main" val="2046878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voertuig, Landvoertuig, hemel, wiel&#10;&#10;Automatisch gegenereerde beschrijving">
            <a:extLst>
              <a:ext uri="{FF2B5EF4-FFF2-40B4-BE49-F238E27FC236}">
                <a16:creationId xmlns:a16="http://schemas.microsoft.com/office/drawing/2014/main" id="{FB68FB6C-F586-223E-861F-B21398BE7F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91" y="1225685"/>
            <a:ext cx="9396919" cy="5496130"/>
          </a:xfrm>
          <a:prstGeom prst="rect">
            <a:avLst/>
          </a:prstGeom>
        </p:spPr>
      </p:pic>
      <p:graphicFrame>
        <p:nvGraphicFramePr>
          <p:cNvPr id="4" name="Tijdelijke aanduiding voor inhoud 3">
            <a:extLst>
              <a:ext uri="{FF2B5EF4-FFF2-40B4-BE49-F238E27FC236}">
                <a16:creationId xmlns:a16="http://schemas.microsoft.com/office/drawing/2014/main" id="{63B48418-C2F4-EF21-50F0-B1C0DA8C7DFA}"/>
              </a:ext>
            </a:extLst>
          </p:cNvPr>
          <p:cNvGraphicFramePr>
            <a:graphicFrameLocks noGrp="1"/>
          </p:cNvGraphicFramePr>
          <p:nvPr>
            <p:ph idx="1"/>
            <p:extLst>
              <p:ext uri="{D42A27DB-BD31-4B8C-83A1-F6EECF244321}">
                <p14:modId xmlns:p14="http://schemas.microsoft.com/office/powerpoint/2010/main" val="2580728865"/>
              </p:ext>
            </p:extLst>
          </p:nvPr>
        </p:nvGraphicFramePr>
        <p:xfrm>
          <a:off x="243191" y="204279"/>
          <a:ext cx="9396919" cy="6517535"/>
        </p:xfrm>
        <a:graphic>
          <a:graphicData uri="http://schemas.openxmlformats.org/drawingml/2006/table">
            <a:tbl>
              <a:tblPr firstRow="1" bandRow="1">
                <a:tableStyleId>{073A0DAA-6AF3-43AB-8588-CEC1D06C72B9}</a:tableStyleId>
              </a:tblPr>
              <a:tblGrid>
                <a:gridCol w="1342417">
                  <a:extLst>
                    <a:ext uri="{9D8B030D-6E8A-4147-A177-3AD203B41FA5}">
                      <a16:colId xmlns:a16="http://schemas.microsoft.com/office/drawing/2014/main" val="3875621255"/>
                    </a:ext>
                  </a:extLst>
                </a:gridCol>
                <a:gridCol w="1342417">
                  <a:extLst>
                    <a:ext uri="{9D8B030D-6E8A-4147-A177-3AD203B41FA5}">
                      <a16:colId xmlns:a16="http://schemas.microsoft.com/office/drawing/2014/main" val="3441464333"/>
                    </a:ext>
                  </a:extLst>
                </a:gridCol>
                <a:gridCol w="1342417">
                  <a:extLst>
                    <a:ext uri="{9D8B030D-6E8A-4147-A177-3AD203B41FA5}">
                      <a16:colId xmlns:a16="http://schemas.microsoft.com/office/drawing/2014/main" val="1155593986"/>
                    </a:ext>
                  </a:extLst>
                </a:gridCol>
                <a:gridCol w="1342417">
                  <a:extLst>
                    <a:ext uri="{9D8B030D-6E8A-4147-A177-3AD203B41FA5}">
                      <a16:colId xmlns:a16="http://schemas.microsoft.com/office/drawing/2014/main" val="427329085"/>
                    </a:ext>
                  </a:extLst>
                </a:gridCol>
                <a:gridCol w="1342417">
                  <a:extLst>
                    <a:ext uri="{9D8B030D-6E8A-4147-A177-3AD203B41FA5}">
                      <a16:colId xmlns:a16="http://schemas.microsoft.com/office/drawing/2014/main" val="2727031814"/>
                    </a:ext>
                  </a:extLst>
                </a:gridCol>
                <a:gridCol w="1342417">
                  <a:extLst>
                    <a:ext uri="{9D8B030D-6E8A-4147-A177-3AD203B41FA5}">
                      <a16:colId xmlns:a16="http://schemas.microsoft.com/office/drawing/2014/main" val="1594106501"/>
                    </a:ext>
                  </a:extLst>
                </a:gridCol>
                <a:gridCol w="1342417">
                  <a:extLst>
                    <a:ext uri="{9D8B030D-6E8A-4147-A177-3AD203B41FA5}">
                      <a16:colId xmlns:a16="http://schemas.microsoft.com/office/drawing/2014/main" val="3906727482"/>
                    </a:ext>
                  </a:extLst>
                </a:gridCol>
              </a:tblGrid>
              <a:tr h="651786">
                <a:tc gridSpan="7">
                  <a:txBody>
                    <a:bodyPr/>
                    <a:lstStyle/>
                    <a:p>
                      <a:pPr algn="ctr"/>
                      <a:r>
                        <a:rPr lang="nl-NL" sz="3600" dirty="0">
                          <a:solidFill>
                            <a:schemeClr val="tx1"/>
                          </a:solidFill>
                          <a:latin typeface="Calibri" panose="020F0502020204030204" pitchFamily="34" charset="0"/>
                          <a:cs typeface="Calibri" panose="020F0502020204030204" pitchFamily="34" charset="0"/>
                        </a:rPr>
                        <a:t>Juni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CFC5"/>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12591198"/>
                  </a:ext>
                </a:extLst>
              </a:tr>
              <a:tr h="372449">
                <a:tc>
                  <a:txBody>
                    <a:bodyPr/>
                    <a:lstStyle/>
                    <a:p>
                      <a:pPr algn="ctr"/>
                      <a:r>
                        <a:rPr lang="nl-NL" dirty="0"/>
                        <a:t>Maandag</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Dinsdag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Woensdag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Donderdag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Vrijdag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Zaterdag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Zondag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5105840"/>
                  </a:ext>
                </a:extLst>
              </a:tr>
              <a:tr h="915550">
                <a:tc>
                  <a:txBody>
                    <a:bodyPr/>
                    <a:lstStyle/>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671938610"/>
                  </a:ext>
                </a:extLst>
              </a:tr>
              <a:tr h="915550">
                <a:tc>
                  <a:txBody>
                    <a:bodyPr/>
                    <a:lstStyle/>
                    <a:p>
                      <a:pPr algn="r"/>
                      <a:r>
                        <a:rPr lang="nl-NL" sz="1200" b="1" dirty="0">
                          <a:latin typeface="Calibri" panose="020F0502020204030204" pitchFamily="34" charset="0"/>
                          <a:cs typeface="Calibri" panose="020F0502020204030204" pitchFamily="34" charset="0"/>
                        </a:rPr>
                        <a:t>2</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4</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5</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6</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8</a:t>
                      </a:r>
                    </a:p>
                    <a:p>
                      <a:pPr algn="r"/>
                      <a:r>
                        <a:rPr lang="nl-NL" sz="1200" b="1" dirty="0">
                          <a:latin typeface="Calibri" panose="020F0502020204030204" pitchFamily="34" charset="0"/>
                          <a:cs typeface="Calibri" panose="020F0502020204030204" pitchFamily="34" charset="0"/>
                        </a:rPr>
                        <a:t>1</a:t>
                      </a:r>
                      <a:r>
                        <a:rPr lang="nl-NL" sz="1200" b="1" baseline="30000" dirty="0">
                          <a:latin typeface="Calibri" panose="020F0502020204030204" pitchFamily="34" charset="0"/>
                          <a:cs typeface="Calibri" panose="020F0502020204030204" pitchFamily="34" charset="0"/>
                        </a:rPr>
                        <a:t>ste</a:t>
                      </a:r>
                      <a:r>
                        <a:rPr lang="nl-NL" sz="1200" b="1" dirty="0">
                          <a:latin typeface="Calibri" panose="020F0502020204030204" pitchFamily="34" charset="0"/>
                          <a:cs typeface="Calibri" panose="020F0502020204030204" pitchFamily="34" charset="0"/>
                        </a:rPr>
                        <a:t> Pinksterdag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95832992"/>
                  </a:ext>
                </a:extLst>
              </a:tr>
              <a:tr h="915550">
                <a:tc>
                  <a:txBody>
                    <a:bodyPr/>
                    <a:lstStyle/>
                    <a:p>
                      <a:pPr algn="r"/>
                      <a:r>
                        <a:rPr lang="nl-NL" sz="1200" b="1" dirty="0">
                          <a:latin typeface="Calibri" panose="020F0502020204030204" pitchFamily="34" charset="0"/>
                          <a:cs typeface="Calibri" panose="020F0502020204030204" pitchFamily="34" charset="0"/>
                        </a:rPr>
                        <a:t>9</a:t>
                      </a:r>
                    </a:p>
                    <a:p>
                      <a:pPr algn="r"/>
                      <a:r>
                        <a:rPr lang="nl-NL" sz="1200" b="1" dirty="0">
                          <a:latin typeface="Calibri" panose="020F0502020204030204" pitchFamily="34" charset="0"/>
                          <a:cs typeface="Calibri" panose="020F0502020204030204" pitchFamily="34" charset="0"/>
                        </a:rPr>
                        <a:t>2de Pinksterdag</a:t>
                      </a:r>
                    </a:p>
                    <a:p>
                      <a:pPr algn="r"/>
                      <a:r>
                        <a:rPr lang="nl-NL" sz="1200" b="1" dirty="0">
                          <a:latin typeface="Calibri" panose="020F0502020204030204" pitchFamily="34" charset="0"/>
                          <a:cs typeface="Calibri" panose="020F0502020204030204" pitchFamily="34" charset="0"/>
                        </a:rPr>
                        <a:t>Vrije dag</a:t>
                      </a:r>
                    </a:p>
                    <a:p>
                      <a:pPr algn="l"/>
                      <a:r>
                        <a:rPr lang="nl-NL" sz="1000" b="1" dirty="0">
                          <a:latin typeface="Calibri" panose="020F0502020204030204" pitchFamily="34" charset="0"/>
                          <a:cs typeface="Calibri" panose="020F0502020204030204" pitchFamily="34" charset="0"/>
                        </a:rPr>
                        <a:t>Week 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11</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p>
                      <a:pPr algn="r"/>
                      <a:r>
                        <a:rPr lang="nl-NL" sz="1200" b="1" dirty="0">
                          <a:latin typeface="Calibri" panose="020F0502020204030204" pitchFamily="34" charset="0"/>
                          <a:cs typeface="Calibri" panose="020F0502020204030204" pitchFamily="34" charset="0"/>
                        </a:rPr>
                        <a:t>Buitenspeeldag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12</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13</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15</a:t>
                      </a:r>
                    </a:p>
                    <a:p>
                      <a:pPr algn="r"/>
                      <a:r>
                        <a:rPr lang="nl-NL" sz="1200" b="1" dirty="0">
                          <a:latin typeface="Calibri" panose="020F0502020204030204" pitchFamily="34" charset="0"/>
                          <a:cs typeface="Calibri" panose="020F0502020204030204" pitchFamily="34" charset="0"/>
                        </a:rPr>
                        <a:t>Vaderdag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844823810"/>
                  </a:ext>
                </a:extLst>
              </a:tr>
              <a:tr h="915550">
                <a:tc>
                  <a:txBody>
                    <a:bodyPr/>
                    <a:lstStyle/>
                    <a:p>
                      <a:pPr algn="r"/>
                      <a:r>
                        <a:rPr lang="nl-NL" sz="1200" b="1" dirty="0">
                          <a:latin typeface="Calibri" panose="020F0502020204030204" pitchFamily="34" charset="0"/>
                          <a:cs typeface="Calibri" panose="020F0502020204030204" pitchFamily="34" charset="0"/>
                        </a:rPr>
                        <a:t>16</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18</a:t>
                      </a:r>
                    </a:p>
                    <a:p>
                      <a:pPr algn="r"/>
                      <a:r>
                        <a:rPr lang="nl-NL" sz="1200" b="1" dirty="0" err="1">
                          <a:latin typeface="Calibri" panose="020F0502020204030204" pitchFamily="34" charset="0"/>
                          <a:cs typeface="Calibri" panose="020F0502020204030204" pitchFamily="34" charset="0"/>
                        </a:rPr>
                        <a:t>Juffendag</a:t>
                      </a: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19</a:t>
                      </a:r>
                    </a:p>
                    <a:p>
                      <a:pPr algn="r"/>
                      <a:r>
                        <a:rPr lang="nl-NL" sz="1200" b="1" dirty="0">
                          <a:latin typeface="Calibri" panose="020F0502020204030204" pitchFamily="34" charset="0"/>
                          <a:cs typeface="Calibri" panose="020F0502020204030204" pitchFamily="34" charset="0"/>
                        </a:rPr>
                        <a:t>Schoolreisje </a:t>
                      </a:r>
                    </a:p>
                    <a:p>
                      <a:pPr algn="r"/>
                      <a:r>
                        <a:rPr lang="nl-NL" sz="1200" b="1" dirty="0">
                          <a:latin typeface="Calibri" panose="020F0502020204030204" pitchFamily="34" charset="0"/>
                          <a:cs typeface="Calibri" panose="020F0502020204030204" pitchFamily="34" charset="0"/>
                        </a:rPr>
                        <a:t>Groep 1 &amp;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20</a:t>
                      </a:r>
                    </a:p>
                    <a:p>
                      <a:pPr algn="r"/>
                      <a:r>
                        <a:rPr lang="nl-NL" sz="1200" b="1" dirty="0">
                          <a:latin typeface="Calibri" panose="020F0502020204030204" pitchFamily="34" charset="0"/>
                          <a:cs typeface="Calibri" panose="020F0502020204030204" pitchFamily="34" charset="0"/>
                        </a:rPr>
                        <a:t>Schoolreisje</a:t>
                      </a:r>
                    </a:p>
                    <a:p>
                      <a:pPr algn="r"/>
                      <a:r>
                        <a:rPr lang="nl-NL" sz="1200" b="1" dirty="0">
                          <a:latin typeface="Calibri" panose="020F0502020204030204" pitchFamily="34" charset="0"/>
                          <a:cs typeface="Calibri" panose="020F0502020204030204" pitchFamily="34" charset="0"/>
                        </a:rPr>
                        <a:t>Groep 3 t/m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4203300760"/>
                  </a:ext>
                </a:extLst>
              </a:tr>
              <a:tr h="915550">
                <a:tc>
                  <a:txBody>
                    <a:bodyPr/>
                    <a:lstStyle/>
                    <a:p>
                      <a:pPr algn="r"/>
                      <a:r>
                        <a:rPr lang="nl-NL" sz="1200" b="1" dirty="0">
                          <a:latin typeface="Calibri" panose="020F0502020204030204" pitchFamily="34" charset="0"/>
                          <a:cs typeface="Calibri" panose="020F0502020204030204" pitchFamily="34" charset="0"/>
                        </a:rPr>
                        <a:t>23</a:t>
                      </a:r>
                    </a:p>
                    <a:p>
                      <a:pPr algn="r"/>
                      <a:r>
                        <a:rPr lang="nl-NL" sz="1200" b="1" dirty="0">
                          <a:latin typeface="Calibri" panose="020F0502020204030204" pitchFamily="34" charset="0"/>
                          <a:cs typeface="Calibri" panose="020F0502020204030204" pitchFamily="34" charset="0"/>
                        </a:rPr>
                        <a:t>Geen tas-dag</a:t>
                      </a: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26</a:t>
                      </a:r>
                    </a:p>
                    <a:p>
                      <a:pPr algn="r"/>
                      <a:r>
                        <a:rPr lang="nl-NL" sz="1200" b="1" dirty="0">
                          <a:latin typeface="Calibri" panose="020F0502020204030204" pitchFamily="34" charset="0"/>
                          <a:cs typeface="Calibri" panose="020F0502020204030204" pitchFamily="34" charset="0"/>
                        </a:rPr>
                        <a:t>Première eindfilm</a:t>
                      </a:r>
                    </a:p>
                    <a:p>
                      <a:pPr algn="r"/>
                      <a:r>
                        <a:rPr lang="nl-NL" sz="1200" b="1" dirty="0">
                          <a:latin typeface="Calibri" panose="020F0502020204030204" pitchFamily="34" charset="0"/>
                          <a:cs typeface="Calibri" panose="020F0502020204030204" pitchFamily="34" charset="0"/>
                        </a:rPr>
                        <a:t>Groep 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923299693"/>
                  </a:ext>
                </a:extLst>
              </a:tr>
              <a:tr h="915550">
                <a:tc>
                  <a:txBody>
                    <a:bodyPr/>
                    <a:lstStyle/>
                    <a:p>
                      <a:pPr algn="r"/>
                      <a:r>
                        <a:rPr lang="nl-NL" sz="1200" b="1" dirty="0">
                          <a:latin typeface="Calibri" panose="020F0502020204030204" pitchFamily="34" charset="0"/>
                          <a:cs typeface="Calibri" panose="020F0502020204030204" pitchFamily="34" charset="0"/>
                        </a:rPr>
                        <a:t>30</a:t>
                      </a:r>
                    </a:p>
                    <a:p>
                      <a:pPr algn="r"/>
                      <a:r>
                        <a:rPr lang="nl-NL" sz="1200" b="1" dirty="0">
                          <a:latin typeface="Calibri" panose="020F0502020204030204" pitchFamily="34" charset="0"/>
                          <a:cs typeface="Calibri" panose="020F0502020204030204" pitchFamily="34" charset="0"/>
                        </a:rPr>
                        <a:t>Kamp groep 8</a:t>
                      </a: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gridSpan="5">
                  <a:txBody>
                    <a:bodyPr/>
                    <a:lstStyle/>
                    <a:p>
                      <a:pPr algn="l"/>
                      <a:r>
                        <a:rPr lang="nl-NL" sz="1400" b="1" dirty="0">
                          <a:latin typeface="Calibri" panose="020F0502020204030204" pitchFamily="34" charset="0"/>
                          <a:cs typeface="Calibri" panose="020F0502020204030204" pitchFamily="34" charset="0"/>
                        </a:rPr>
                        <a:t>Notities: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766802506"/>
                  </a:ext>
                </a:extLst>
              </a:tr>
            </a:tbl>
          </a:graphicData>
        </a:graphic>
      </p:graphicFrame>
    </p:spTree>
    <p:extLst>
      <p:ext uri="{BB962C8B-B14F-4D97-AF65-F5344CB8AC3E}">
        <p14:creationId xmlns:p14="http://schemas.microsoft.com/office/powerpoint/2010/main" val="35914233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bloem, verven, illustratie&#10;&#10;Automatisch gegenereerde beschrijving">
            <a:extLst>
              <a:ext uri="{FF2B5EF4-FFF2-40B4-BE49-F238E27FC236}">
                <a16:creationId xmlns:a16="http://schemas.microsoft.com/office/drawing/2014/main" id="{E10F95D6-ABF7-DFC5-5F1C-222BB09E24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91" y="1235412"/>
            <a:ext cx="9396919" cy="5622588"/>
          </a:xfrm>
          <a:prstGeom prst="rect">
            <a:avLst/>
          </a:prstGeom>
        </p:spPr>
      </p:pic>
      <p:graphicFrame>
        <p:nvGraphicFramePr>
          <p:cNvPr id="4" name="Tijdelijke aanduiding voor inhoud 3">
            <a:extLst>
              <a:ext uri="{FF2B5EF4-FFF2-40B4-BE49-F238E27FC236}">
                <a16:creationId xmlns:a16="http://schemas.microsoft.com/office/drawing/2014/main" id="{63B48418-C2F4-EF21-50F0-B1C0DA8C7DFA}"/>
              </a:ext>
            </a:extLst>
          </p:cNvPr>
          <p:cNvGraphicFramePr>
            <a:graphicFrameLocks noGrp="1"/>
          </p:cNvGraphicFramePr>
          <p:nvPr>
            <p:ph idx="1"/>
            <p:extLst>
              <p:ext uri="{D42A27DB-BD31-4B8C-83A1-F6EECF244321}">
                <p14:modId xmlns:p14="http://schemas.microsoft.com/office/powerpoint/2010/main" val="1394064744"/>
              </p:ext>
            </p:extLst>
          </p:nvPr>
        </p:nvGraphicFramePr>
        <p:xfrm>
          <a:off x="243191" y="204279"/>
          <a:ext cx="9396919" cy="6517535"/>
        </p:xfrm>
        <a:graphic>
          <a:graphicData uri="http://schemas.openxmlformats.org/drawingml/2006/table">
            <a:tbl>
              <a:tblPr firstRow="1" bandRow="1">
                <a:tableStyleId>{073A0DAA-6AF3-43AB-8588-CEC1D06C72B9}</a:tableStyleId>
              </a:tblPr>
              <a:tblGrid>
                <a:gridCol w="1342417">
                  <a:extLst>
                    <a:ext uri="{9D8B030D-6E8A-4147-A177-3AD203B41FA5}">
                      <a16:colId xmlns:a16="http://schemas.microsoft.com/office/drawing/2014/main" val="3875621255"/>
                    </a:ext>
                  </a:extLst>
                </a:gridCol>
                <a:gridCol w="1342417">
                  <a:extLst>
                    <a:ext uri="{9D8B030D-6E8A-4147-A177-3AD203B41FA5}">
                      <a16:colId xmlns:a16="http://schemas.microsoft.com/office/drawing/2014/main" val="3441464333"/>
                    </a:ext>
                  </a:extLst>
                </a:gridCol>
                <a:gridCol w="1342417">
                  <a:extLst>
                    <a:ext uri="{9D8B030D-6E8A-4147-A177-3AD203B41FA5}">
                      <a16:colId xmlns:a16="http://schemas.microsoft.com/office/drawing/2014/main" val="1155593986"/>
                    </a:ext>
                  </a:extLst>
                </a:gridCol>
                <a:gridCol w="1342417">
                  <a:extLst>
                    <a:ext uri="{9D8B030D-6E8A-4147-A177-3AD203B41FA5}">
                      <a16:colId xmlns:a16="http://schemas.microsoft.com/office/drawing/2014/main" val="427329085"/>
                    </a:ext>
                  </a:extLst>
                </a:gridCol>
                <a:gridCol w="1342417">
                  <a:extLst>
                    <a:ext uri="{9D8B030D-6E8A-4147-A177-3AD203B41FA5}">
                      <a16:colId xmlns:a16="http://schemas.microsoft.com/office/drawing/2014/main" val="2727031814"/>
                    </a:ext>
                  </a:extLst>
                </a:gridCol>
                <a:gridCol w="1342417">
                  <a:extLst>
                    <a:ext uri="{9D8B030D-6E8A-4147-A177-3AD203B41FA5}">
                      <a16:colId xmlns:a16="http://schemas.microsoft.com/office/drawing/2014/main" val="1594106501"/>
                    </a:ext>
                  </a:extLst>
                </a:gridCol>
                <a:gridCol w="1342417">
                  <a:extLst>
                    <a:ext uri="{9D8B030D-6E8A-4147-A177-3AD203B41FA5}">
                      <a16:colId xmlns:a16="http://schemas.microsoft.com/office/drawing/2014/main" val="3906727482"/>
                    </a:ext>
                  </a:extLst>
                </a:gridCol>
              </a:tblGrid>
              <a:tr h="651786">
                <a:tc gridSpan="7">
                  <a:txBody>
                    <a:bodyPr/>
                    <a:lstStyle/>
                    <a:p>
                      <a:pPr algn="ctr"/>
                      <a:r>
                        <a:rPr lang="nl-NL" sz="3600" dirty="0">
                          <a:solidFill>
                            <a:schemeClr val="tx1"/>
                          </a:solidFill>
                          <a:latin typeface="Calibri" panose="020F0502020204030204" pitchFamily="34" charset="0"/>
                          <a:cs typeface="Calibri" panose="020F0502020204030204" pitchFamily="34" charset="0"/>
                        </a:rPr>
                        <a:t>Juli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ED9A"/>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12591198"/>
                  </a:ext>
                </a:extLst>
              </a:tr>
              <a:tr h="372449">
                <a:tc>
                  <a:txBody>
                    <a:bodyPr/>
                    <a:lstStyle/>
                    <a:p>
                      <a:pPr algn="ctr"/>
                      <a:r>
                        <a:rPr lang="nl-NL" dirty="0"/>
                        <a:t>Maandag</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Dinsdag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Woensdag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Donderdag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Vrijdag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Zaterdag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Zondag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5105840"/>
                  </a:ext>
                </a:extLst>
              </a:tr>
              <a:tr h="915550">
                <a:tc>
                  <a:txBody>
                    <a:bodyPr/>
                    <a:lstStyle/>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27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a:t>
                      </a:r>
                    </a:p>
                    <a:p>
                      <a:pPr algn="r"/>
                      <a:r>
                        <a:rPr lang="nl-NL" sz="1200" b="1" dirty="0">
                          <a:latin typeface="Calibri" panose="020F0502020204030204" pitchFamily="34" charset="0"/>
                          <a:cs typeface="Calibri" panose="020F0502020204030204" pitchFamily="34" charset="0"/>
                        </a:rPr>
                        <a:t>Kamp groep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a:t>
                      </a:r>
                    </a:p>
                    <a:p>
                      <a:pPr algn="r"/>
                      <a:r>
                        <a:rPr lang="nl-NL" sz="1200" b="1" dirty="0">
                          <a:latin typeface="Calibri" panose="020F0502020204030204" pitchFamily="34" charset="0"/>
                          <a:cs typeface="Calibri" panose="020F0502020204030204" pitchFamily="34" charset="0"/>
                        </a:rPr>
                        <a:t>Kamp groep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a:t>
                      </a:r>
                    </a:p>
                    <a:p>
                      <a:pPr algn="r"/>
                      <a:r>
                        <a:rPr lang="nl-NL" sz="1200" b="1" dirty="0">
                          <a:latin typeface="Calibri" panose="020F0502020204030204" pitchFamily="34" charset="0"/>
                          <a:cs typeface="Calibri" panose="020F0502020204030204" pitchFamily="34" charset="0"/>
                        </a:rPr>
                        <a:t>Laatste schooldag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4 </a:t>
                      </a:r>
                    </a:p>
                    <a:p>
                      <a:pPr algn="r"/>
                      <a:r>
                        <a:rPr lang="nl-NL" sz="1200" b="1" dirty="0">
                          <a:latin typeface="Calibri" panose="020F0502020204030204" pitchFamily="34" charset="0"/>
                          <a:cs typeface="Calibri" panose="020F0502020204030204" pitchFamily="34" charset="0"/>
                        </a:rPr>
                        <a:t>Zomervakantie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671938610"/>
                  </a:ext>
                </a:extLst>
              </a:tr>
              <a:tr h="915550">
                <a:tc>
                  <a:txBody>
                    <a:bodyPr/>
                    <a:lstStyle/>
                    <a:p>
                      <a:pPr algn="r"/>
                      <a:r>
                        <a:rPr lang="nl-NL" sz="1200" b="1" dirty="0">
                          <a:latin typeface="Calibri" panose="020F0502020204030204" pitchFamily="34" charset="0"/>
                          <a:cs typeface="Calibri" panose="020F0502020204030204" pitchFamily="34" charset="0"/>
                        </a:rPr>
                        <a:t>7</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28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95832992"/>
                  </a:ext>
                </a:extLst>
              </a:tr>
              <a:tr h="915550">
                <a:tc>
                  <a:txBody>
                    <a:bodyPr/>
                    <a:lstStyle/>
                    <a:p>
                      <a:pPr algn="r"/>
                      <a:r>
                        <a:rPr lang="nl-NL" sz="1200" b="1" dirty="0">
                          <a:latin typeface="Calibri" panose="020F0502020204030204" pitchFamily="34" charset="0"/>
                          <a:cs typeface="Calibri" panose="020F0502020204030204" pitchFamily="34" charset="0"/>
                        </a:rPr>
                        <a:t>14</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844823810"/>
                  </a:ext>
                </a:extLst>
              </a:tr>
              <a:tr h="915550">
                <a:tc>
                  <a:txBody>
                    <a:bodyPr/>
                    <a:lstStyle/>
                    <a:p>
                      <a:pPr algn="r"/>
                      <a:r>
                        <a:rPr lang="nl-NL" sz="1200" b="1" dirty="0">
                          <a:latin typeface="Calibri" panose="020F0502020204030204" pitchFamily="34" charset="0"/>
                          <a:cs typeface="Calibri" panose="020F0502020204030204" pitchFamily="34" charset="0"/>
                        </a:rPr>
                        <a:t>21</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30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4203300760"/>
                  </a:ext>
                </a:extLst>
              </a:tr>
              <a:tr h="915550">
                <a:tc>
                  <a:txBody>
                    <a:bodyPr/>
                    <a:lstStyle/>
                    <a:p>
                      <a:pPr algn="r"/>
                      <a:r>
                        <a:rPr lang="nl-NL" sz="1200" b="1" dirty="0">
                          <a:latin typeface="Calibri" panose="020F0502020204030204" pitchFamily="34" charset="0"/>
                          <a:cs typeface="Calibri" panose="020F0502020204030204" pitchFamily="34" charset="0"/>
                        </a:rPr>
                        <a:t>28</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923299693"/>
                  </a:ext>
                </a:extLst>
              </a:tr>
              <a:tr h="915550">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gridSpan="5">
                  <a:txBody>
                    <a:bodyPr/>
                    <a:lstStyle/>
                    <a:p>
                      <a:pPr algn="l"/>
                      <a:r>
                        <a:rPr lang="nl-NL" sz="1400" b="1" dirty="0">
                          <a:latin typeface="Calibri" panose="020F0502020204030204" pitchFamily="34" charset="0"/>
                          <a:cs typeface="Calibri" panose="020F0502020204030204" pitchFamily="34" charset="0"/>
                        </a:rPr>
                        <a:t>Notities: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766802506"/>
                  </a:ext>
                </a:extLst>
              </a:tr>
            </a:tbl>
          </a:graphicData>
        </a:graphic>
      </p:graphicFrame>
    </p:spTree>
    <p:extLst>
      <p:ext uri="{BB962C8B-B14F-4D97-AF65-F5344CB8AC3E}">
        <p14:creationId xmlns:p14="http://schemas.microsoft.com/office/powerpoint/2010/main" val="995084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ratis vectors en illustraties met Strand Achtergrond Downloaden">
            <a:extLst>
              <a:ext uri="{FF2B5EF4-FFF2-40B4-BE49-F238E27FC236}">
                <a16:creationId xmlns:a16="http://schemas.microsoft.com/office/drawing/2014/main" id="{CAE1CEA2-D55A-1A39-81C4-4618E91A8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40" y="1196502"/>
            <a:ext cx="9396919" cy="549126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ijdelijke aanduiding voor inhoud 3">
            <a:extLst>
              <a:ext uri="{FF2B5EF4-FFF2-40B4-BE49-F238E27FC236}">
                <a16:creationId xmlns:a16="http://schemas.microsoft.com/office/drawing/2014/main" id="{63B48418-C2F4-EF21-50F0-B1C0DA8C7DFA}"/>
              </a:ext>
            </a:extLst>
          </p:cNvPr>
          <p:cNvGraphicFramePr>
            <a:graphicFrameLocks noGrp="1"/>
          </p:cNvGraphicFramePr>
          <p:nvPr>
            <p:ph idx="1"/>
            <p:extLst>
              <p:ext uri="{D42A27DB-BD31-4B8C-83A1-F6EECF244321}">
                <p14:modId xmlns:p14="http://schemas.microsoft.com/office/powerpoint/2010/main" val="3868032275"/>
              </p:ext>
            </p:extLst>
          </p:nvPr>
        </p:nvGraphicFramePr>
        <p:xfrm>
          <a:off x="254540" y="170232"/>
          <a:ext cx="9396919" cy="6517535"/>
        </p:xfrm>
        <a:graphic>
          <a:graphicData uri="http://schemas.openxmlformats.org/drawingml/2006/table">
            <a:tbl>
              <a:tblPr firstRow="1" bandRow="1">
                <a:tableStyleId>{073A0DAA-6AF3-43AB-8588-CEC1D06C72B9}</a:tableStyleId>
              </a:tblPr>
              <a:tblGrid>
                <a:gridCol w="1342417">
                  <a:extLst>
                    <a:ext uri="{9D8B030D-6E8A-4147-A177-3AD203B41FA5}">
                      <a16:colId xmlns:a16="http://schemas.microsoft.com/office/drawing/2014/main" val="3875621255"/>
                    </a:ext>
                  </a:extLst>
                </a:gridCol>
                <a:gridCol w="1342417">
                  <a:extLst>
                    <a:ext uri="{9D8B030D-6E8A-4147-A177-3AD203B41FA5}">
                      <a16:colId xmlns:a16="http://schemas.microsoft.com/office/drawing/2014/main" val="3441464333"/>
                    </a:ext>
                  </a:extLst>
                </a:gridCol>
                <a:gridCol w="1342417">
                  <a:extLst>
                    <a:ext uri="{9D8B030D-6E8A-4147-A177-3AD203B41FA5}">
                      <a16:colId xmlns:a16="http://schemas.microsoft.com/office/drawing/2014/main" val="1155593986"/>
                    </a:ext>
                  </a:extLst>
                </a:gridCol>
                <a:gridCol w="1342417">
                  <a:extLst>
                    <a:ext uri="{9D8B030D-6E8A-4147-A177-3AD203B41FA5}">
                      <a16:colId xmlns:a16="http://schemas.microsoft.com/office/drawing/2014/main" val="427329085"/>
                    </a:ext>
                  </a:extLst>
                </a:gridCol>
                <a:gridCol w="1342417">
                  <a:extLst>
                    <a:ext uri="{9D8B030D-6E8A-4147-A177-3AD203B41FA5}">
                      <a16:colId xmlns:a16="http://schemas.microsoft.com/office/drawing/2014/main" val="2727031814"/>
                    </a:ext>
                  </a:extLst>
                </a:gridCol>
                <a:gridCol w="1342417">
                  <a:extLst>
                    <a:ext uri="{9D8B030D-6E8A-4147-A177-3AD203B41FA5}">
                      <a16:colId xmlns:a16="http://schemas.microsoft.com/office/drawing/2014/main" val="1594106501"/>
                    </a:ext>
                  </a:extLst>
                </a:gridCol>
                <a:gridCol w="1342417">
                  <a:extLst>
                    <a:ext uri="{9D8B030D-6E8A-4147-A177-3AD203B41FA5}">
                      <a16:colId xmlns:a16="http://schemas.microsoft.com/office/drawing/2014/main" val="3906727482"/>
                    </a:ext>
                  </a:extLst>
                </a:gridCol>
              </a:tblGrid>
              <a:tr h="651786">
                <a:tc gridSpan="7">
                  <a:txBody>
                    <a:bodyPr/>
                    <a:lstStyle/>
                    <a:p>
                      <a:pPr algn="ctr"/>
                      <a:r>
                        <a:rPr lang="nl-NL" sz="3600" dirty="0">
                          <a:solidFill>
                            <a:schemeClr val="tx1"/>
                          </a:solidFill>
                          <a:latin typeface="Calibri" panose="020F0502020204030204" pitchFamily="34" charset="0"/>
                          <a:cs typeface="Calibri" panose="020F0502020204030204" pitchFamily="34" charset="0"/>
                        </a:rPr>
                        <a:t>Augustus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2D9F5"/>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12591198"/>
                  </a:ext>
                </a:extLst>
              </a:tr>
              <a:tr h="372449">
                <a:tc>
                  <a:txBody>
                    <a:bodyPr/>
                    <a:lstStyle/>
                    <a:p>
                      <a:pPr algn="ctr"/>
                      <a:r>
                        <a:rPr lang="nl-NL" dirty="0"/>
                        <a:t>Maandag</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Dinsdag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Woensdag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Donderdag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Vrijdag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Zaterdag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Zondag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5105840"/>
                  </a:ext>
                </a:extLst>
              </a:tr>
              <a:tr h="915550">
                <a:tc>
                  <a:txBody>
                    <a:bodyPr/>
                    <a:lstStyle/>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671938610"/>
                  </a:ext>
                </a:extLst>
              </a:tr>
              <a:tr h="915550">
                <a:tc>
                  <a:txBody>
                    <a:bodyPr/>
                    <a:lstStyle/>
                    <a:p>
                      <a:pPr algn="r"/>
                      <a:r>
                        <a:rPr lang="nl-NL" sz="1200" b="1" dirty="0">
                          <a:latin typeface="Calibri" panose="020F0502020204030204" pitchFamily="34" charset="0"/>
                          <a:cs typeface="Calibri" panose="020F0502020204030204" pitchFamily="34" charset="0"/>
                        </a:rPr>
                        <a:t>4</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95832992"/>
                  </a:ext>
                </a:extLst>
              </a:tr>
              <a:tr h="915550">
                <a:tc>
                  <a:txBody>
                    <a:bodyPr/>
                    <a:lstStyle/>
                    <a:p>
                      <a:pPr algn="r"/>
                      <a:r>
                        <a:rPr lang="nl-NL" sz="1200" b="1" dirty="0">
                          <a:latin typeface="Calibri" panose="020F0502020204030204" pitchFamily="34" charset="0"/>
                          <a:cs typeface="Calibri" panose="020F0502020204030204" pitchFamily="34" charset="0"/>
                        </a:rPr>
                        <a:t>11</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844823810"/>
                  </a:ext>
                </a:extLst>
              </a:tr>
              <a:tr h="915550">
                <a:tc>
                  <a:txBody>
                    <a:bodyPr/>
                    <a:lstStyle/>
                    <a:p>
                      <a:pPr algn="r"/>
                      <a:r>
                        <a:rPr lang="nl-NL" sz="1200" b="1" dirty="0">
                          <a:latin typeface="Calibri" panose="020F0502020204030204" pitchFamily="34" charset="0"/>
                          <a:cs typeface="Calibri" panose="020F0502020204030204" pitchFamily="34" charset="0"/>
                        </a:rPr>
                        <a:t>18</a:t>
                      </a:r>
                    </a:p>
                    <a:p>
                      <a:pPr algn="r"/>
                      <a:r>
                        <a:rPr lang="nl-NL" sz="1200" b="1" dirty="0">
                          <a:latin typeface="Calibri" panose="020F0502020204030204" pitchFamily="34" charset="0"/>
                          <a:cs typeface="Calibri" panose="020F0502020204030204" pitchFamily="34" charset="0"/>
                        </a:rPr>
                        <a:t>Eerste schooldag</a:t>
                      </a: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4203300760"/>
                  </a:ext>
                </a:extLst>
              </a:tr>
              <a:tr h="915550">
                <a:tc>
                  <a:txBody>
                    <a:bodyPr/>
                    <a:lstStyle/>
                    <a:p>
                      <a:pPr algn="r"/>
                      <a:r>
                        <a:rPr lang="nl-NL" sz="1200" b="1" dirty="0">
                          <a:latin typeface="Calibri" panose="020F0502020204030204" pitchFamily="34" charset="0"/>
                          <a:cs typeface="Calibri" panose="020F0502020204030204" pitchFamily="34" charset="0"/>
                        </a:rPr>
                        <a:t>25</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923299693"/>
                  </a:ext>
                </a:extLst>
              </a:tr>
              <a:tr h="915550">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gridSpan="5">
                  <a:txBody>
                    <a:bodyPr/>
                    <a:lstStyle/>
                    <a:p>
                      <a:pPr algn="l"/>
                      <a:r>
                        <a:rPr lang="nl-NL" sz="1400" b="1" dirty="0">
                          <a:latin typeface="Calibri" panose="020F0502020204030204" pitchFamily="34" charset="0"/>
                          <a:cs typeface="Calibri" panose="020F0502020204030204" pitchFamily="34" charset="0"/>
                        </a:rPr>
                        <a:t>Notities: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766802506"/>
                  </a:ext>
                </a:extLst>
              </a:tr>
            </a:tbl>
          </a:graphicData>
        </a:graphic>
      </p:graphicFrame>
    </p:spTree>
    <p:extLst>
      <p:ext uri="{BB962C8B-B14F-4D97-AF65-F5344CB8AC3E}">
        <p14:creationId xmlns:p14="http://schemas.microsoft.com/office/powerpoint/2010/main" val="4271727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alpha val="50000"/>
          </a:schemeClr>
        </a:solidFill>
        <a:effectLst/>
      </p:bgPr>
    </p:bg>
    <p:spTree>
      <p:nvGrpSpPr>
        <p:cNvPr id="1" name=""/>
        <p:cNvGrpSpPr/>
        <p:nvPr/>
      </p:nvGrpSpPr>
      <p:grpSpPr>
        <a:xfrm>
          <a:off x="0" y="0"/>
          <a:ext cx="0" cy="0"/>
          <a:chOff x="0" y="0"/>
          <a:chExt cx="0" cy="0"/>
        </a:xfrm>
      </p:grpSpPr>
      <p:pic>
        <p:nvPicPr>
          <p:cNvPr id="10" name="Afbeelding 9" descr="Afbeelding met tekening, verven, klok, kunst&#10;&#10;Automatisch gegenereerde beschrijving">
            <a:extLst>
              <a:ext uri="{FF2B5EF4-FFF2-40B4-BE49-F238E27FC236}">
                <a16:creationId xmlns:a16="http://schemas.microsoft.com/office/drawing/2014/main" id="{C3957151-FD93-207F-084A-F60AA5A75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39" y="1208314"/>
            <a:ext cx="9396919" cy="5479453"/>
          </a:xfrm>
          <a:prstGeom prst="rect">
            <a:avLst/>
          </a:prstGeom>
        </p:spPr>
      </p:pic>
      <p:graphicFrame>
        <p:nvGraphicFramePr>
          <p:cNvPr id="4" name="Tijdelijke aanduiding voor inhoud 3">
            <a:extLst>
              <a:ext uri="{FF2B5EF4-FFF2-40B4-BE49-F238E27FC236}">
                <a16:creationId xmlns:a16="http://schemas.microsoft.com/office/drawing/2014/main" id="{63B48418-C2F4-EF21-50F0-B1C0DA8C7DFA}"/>
              </a:ext>
            </a:extLst>
          </p:cNvPr>
          <p:cNvGraphicFramePr>
            <a:graphicFrameLocks noGrp="1"/>
          </p:cNvGraphicFramePr>
          <p:nvPr>
            <p:ph idx="1"/>
            <p:extLst>
              <p:ext uri="{D42A27DB-BD31-4B8C-83A1-F6EECF244321}">
                <p14:modId xmlns:p14="http://schemas.microsoft.com/office/powerpoint/2010/main" val="2503176293"/>
              </p:ext>
            </p:extLst>
          </p:nvPr>
        </p:nvGraphicFramePr>
        <p:xfrm>
          <a:off x="254540" y="170232"/>
          <a:ext cx="9396919" cy="6517535"/>
        </p:xfrm>
        <a:graphic>
          <a:graphicData uri="http://schemas.openxmlformats.org/drawingml/2006/table">
            <a:tbl>
              <a:tblPr firstRow="1" bandRow="1">
                <a:tableStyleId>{073A0DAA-6AF3-43AB-8588-CEC1D06C72B9}</a:tableStyleId>
              </a:tblPr>
              <a:tblGrid>
                <a:gridCol w="1342417">
                  <a:extLst>
                    <a:ext uri="{9D8B030D-6E8A-4147-A177-3AD203B41FA5}">
                      <a16:colId xmlns:a16="http://schemas.microsoft.com/office/drawing/2014/main" val="3875621255"/>
                    </a:ext>
                  </a:extLst>
                </a:gridCol>
                <a:gridCol w="1342417">
                  <a:extLst>
                    <a:ext uri="{9D8B030D-6E8A-4147-A177-3AD203B41FA5}">
                      <a16:colId xmlns:a16="http://schemas.microsoft.com/office/drawing/2014/main" val="3441464333"/>
                    </a:ext>
                  </a:extLst>
                </a:gridCol>
                <a:gridCol w="1342417">
                  <a:extLst>
                    <a:ext uri="{9D8B030D-6E8A-4147-A177-3AD203B41FA5}">
                      <a16:colId xmlns:a16="http://schemas.microsoft.com/office/drawing/2014/main" val="1155593986"/>
                    </a:ext>
                  </a:extLst>
                </a:gridCol>
                <a:gridCol w="1342417">
                  <a:extLst>
                    <a:ext uri="{9D8B030D-6E8A-4147-A177-3AD203B41FA5}">
                      <a16:colId xmlns:a16="http://schemas.microsoft.com/office/drawing/2014/main" val="427329085"/>
                    </a:ext>
                  </a:extLst>
                </a:gridCol>
                <a:gridCol w="1342417">
                  <a:extLst>
                    <a:ext uri="{9D8B030D-6E8A-4147-A177-3AD203B41FA5}">
                      <a16:colId xmlns:a16="http://schemas.microsoft.com/office/drawing/2014/main" val="2727031814"/>
                    </a:ext>
                  </a:extLst>
                </a:gridCol>
                <a:gridCol w="1342417">
                  <a:extLst>
                    <a:ext uri="{9D8B030D-6E8A-4147-A177-3AD203B41FA5}">
                      <a16:colId xmlns:a16="http://schemas.microsoft.com/office/drawing/2014/main" val="1594106501"/>
                    </a:ext>
                  </a:extLst>
                </a:gridCol>
                <a:gridCol w="1342417">
                  <a:extLst>
                    <a:ext uri="{9D8B030D-6E8A-4147-A177-3AD203B41FA5}">
                      <a16:colId xmlns:a16="http://schemas.microsoft.com/office/drawing/2014/main" val="3906727482"/>
                    </a:ext>
                  </a:extLst>
                </a:gridCol>
              </a:tblGrid>
              <a:tr h="651786">
                <a:tc gridSpan="7">
                  <a:txBody>
                    <a:bodyPr/>
                    <a:lstStyle/>
                    <a:p>
                      <a:pPr algn="ctr"/>
                      <a:r>
                        <a:rPr lang="nl-NL" sz="3600" dirty="0">
                          <a:solidFill>
                            <a:schemeClr val="tx1"/>
                          </a:solidFill>
                          <a:latin typeface="Calibri" panose="020F0502020204030204" pitchFamily="34" charset="0"/>
                          <a:cs typeface="Calibri" panose="020F0502020204030204" pitchFamily="34" charset="0"/>
                        </a:rPr>
                        <a:t>September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ADFEF"/>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12591198"/>
                  </a:ext>
                </a:extLst>
              </a:tr>
              <a:tr h="372449">
                <a:tc>
                  <a:txBody>
                    <a:bodyPr/>
                    <a:lstStyle/>
                    <a:p>
                      <a:pPr algn="ctr"/>
                      <a:r>
                        <a:rPr lang="nl-NL" dirty="0"/>
                        <a:t>Maandag</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Dinsdag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Woensdag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Donderdag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Vrijdag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Zaterdag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Zondag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5105840"/>
                  </a:ext>
                </a:extLst>
              </a:tr>
              <a:tr h="915550">
                <a:tc>
                  <a:txBody>
                    <a:bodyPr/>
                    <a:lstStyle/>
                    <a:p>
                      <a:pPr algn="r"/>
                      <a:r>
                        <a:rPr lang="nl-NL" sz="1200" b="1" dirty="0">
                          <a:latin typeface="Calibri" panose="020F0502020204030204" pitchFamily="34" charset="0"/>
                          <a:cs typeface="Calibri" panose="020F0502020204030204" pitchFamily="34" charset="0"/>
                        </a:rPr>
                        <a:t>1</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3</a:t>
                      </a:r>
                    </a:p>
                    <a:p>
                      <a:pPr algn="r"/>
                      <a:r>
                        <a:rPr lang="nl-NL" sz="1200" b="1" dirty="0">
                          <a:latin typeface="Calibri" panose="020F0502020204030204" pitchFamily="34" charset="0"/>
                          <a:cs typeface="Calibri" panose="020F0502020204030204" pitchFamily="34" charset="0"/>
                        </a:rPr>
                        <a:t>Kalenderfoto’s OC</a:t>
                      </a:r>
                    </a:p>
                    <a:p>
                      <a:pPr algn="r"/>
                      <a:r>
                        <a:rPr lang="nl-NL" sz="1200" b="1" dirty="0">
                          <a:latin typeface="Calibri" panose="020F0502020204030204" pitchFamily="34" charset="0"/>
                          <a:cs typeface="Calibri" panose="020F0502020204030204" pitchFamily="34" charset="0"/>
                        </a:rPr>
                        <a:t>2025 /2026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1671938610"/>
                  </a:ext>
                </a:extLst>
              </a:tr>
              <a:tr h="915550">
                <a:tc>
                  <a:txBody>
                    <a:bodyPr/>
                    <a:lstStyle/>
                    <a:p>
                      <a:pPr algn="r"/>
                      <a:r>
                        <a:rPr lang="nl-NL" sz="1200" b="1" dirty="0">
                          <a:latin typeface="Calibri" panose="020F0502020204030204" pitchFamily="34" charset="0"/>
                          <a:cs typeface="Calibri" panose="020F0502020204030204" pitchFamily="34" charset="0"/>
                        </a:rPr>
                        <a:t>8</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3795832992"/>
                  </a:ext>
                </a:extLst>
              </a:tr>
              <a:tr h="915550">
                <a:tc>
                  <a:txBody>
                    <a:bodyPr/>
                    <a:lstStyle/>
                    <a:p>
                      <a:pPr algn="r"/>
                      <a:r>
                        <a:rPr lang="nl-NL" sz="1200" b="1" dirty="0">
                          <a:latin typeface="Calibri" panose="020F0502020204030204" pitchFamily="34" charset="0"/>
                          <a:cs typeface="Calibri" panose="020F0502020204030204" pitchFamily="34" charset="0"/>
                        </a:rPr>
                        <a:t>15</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2844823810"/>
                  </a:ext>
                </a:extLst>
              </a:tr>
              <a:tr h="915550">
                <a:tc>
                  <a:txBody>
                    <a:bodyPr/>
                    <a:lstStyle/>
                    <a:p>
                      <a:pPr algn="r"/>
                      <a:r>
                        <a:rPr lang="nl-NL" sz="1200" b="1" dirty="0">
                          <a:latin typeface="Calibri" panose="020F0502020204030204" pitchFamily="34" charset="0"/>
                          <a:cs typeface="Calibri" panose="020F0502020204030204" pitchFamily="34" charset="0"/>
                        </a:rPr>
                        <a:t>22</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4203300760"/>
                  </a:ext>
                </a:extLst>
              </a:tr>
              <a:tr h="915550">
                <a:tc>
                  <a:txBody>
                    <a:bodyPr/>
                    <a:lstStyle/>
                    <a:p>
                      <a:pPr algn="r"/>
                      <a:r>
                        <a:rPr lang="nl-NL" sz="1200" b="1" dirty="0">
                          <a:latin typeface="Calibri" panose="020F0502020204030204" pitchFamily="34" charset="0"/>
                          <a:cs typeface="Calibri" panose="020F0502020204030204" pitchFamily="34" charset="0"/>
                        </a:rPr>
                        <a:t>29</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r>
                        <a:rPr lang="nl-NL" sz="1200" b="1" dirty="0">
                          <a:latin typeface="Calibri" panose="020F0502020204030204" pitchFamily="34" charset="0"/>
                          <a:cs typeface="Calibri" panose="020F050202020403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extLst>
                  <a:ext uri="{0D108BD9-81ED-4DB2-BD59-A6C34878D82A}">
                    <a16:rowId xmlns:a16="http://schemas.microsoft.com/office/drawing/2014/main" val="923299693"/>
                  </a:ext>
                </a:extLst>
              </a:tr>
              <a:tr h="915550">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gridSpan="5">
                  <a:txBody>
                    <a:bodyPr/>
                    <a:lstStyle/>
                    <a:p>
                      <a:pPr algn="l"/>
                      <a:r>
                        <a:rPr lang="nl-NL" sz="1400" b="1" dirty="0">
                          <a:latin typeface="Calibri" panose="020F0502020204030204" pitchFamily="34" charset="0"/>
                          <a:cs typeface="Calibri" panose="020F0502020204030204" pitchFamily="34" charset="0"/>
                        </a:rPr>
                        <a:t>Notities: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6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766802506"/>
                  </a:ext>
                </a:extLst>
              </a:tr>
            </a:tbl>
          </a:graphicData>
        </a:graphic>
      </p:graphicFrame>
    </p:spTree>
    <p:extLst>
      <p:ext uri="{BB962C8B-B14F-4D97-AF65-F5344CB8AC3E}">
        <p14:creationId xmlns:p14="http://schemas.microsoft.com/office/powerpoint/2010/main" val="2820323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a:extLst>
              <a:ext uri="{FF2B5EF4-FFF2-40B4-BE49-F238E27FC236}">
                <a16:creationId xmlns:a16="http://schemas.microsoft.com/office/drawing/2014/main" id="{E8DA47ED-814D-8F8E-D273-C1C1A018820E}"/>
              </a:ext>
            </a:extLst>
          </p:cNvPr>
          <p:cNvSpPr>
            <a:spLocks noGrp="1"/>
          </p:cNvSpPr>
          <p:nvPr>
            <p:ph type="body" sz="half" idx="2"/>
          </p:nvPr>
        </p:nvSpPr>
        <p:spPr>
          <a:xfrm>
            <a:off x="488504" y="116633"/>
            <a:ext cx="4464496" cy="6408712"/>
          </a:xfrm>
          <a:solidFill>
            <a:srgbClr val="A2D9F5"/>
          </a:solidFill>
        </p:spPr>
        <p:txBody>
          <a:bodyPr>
            <a:normAutofit fontScale="77500" lnSpcReduction="20000"/>
          </a:bodyPr>
          <a:lstStyle/>
          <a:p>
            <a:r>
              <a:rPr lang="nl-NL" sz="1800" b="1" dirty="0">
                <a:latin typeface="Calibri" panose="020F0502020204030204" pitchFamily="34" charset="0"/>
                <a:cs typeface="Calibri" panose="020F0502020204030204" pitchFamily="34" charset="0"/>
              </a:rPr>
              <a:t>Emailadressen</a:t>
            </a:r>
          </a:p>
          <a:p>
            <a:endParaRPr lang="nl-NL" sz="1800" dirty="0">
              <a:latin typeface="Calibri" panose="020F0502020204030204" pitchFamily="34" charset="0"/>
              <a:cs typeface="Calibri" panose="020F0502020204030204" pitchFamily="34" charset="0"/>
            </a:endParaRPr>
          </a:p>
          <a:p>
            <a:r>
              <a:rPr lang="nl-NL" sz="1800" dirty="0">
                <a:latin typeface="Calibri" panose="020F0502020204030204" pitchFamily="34" charset="0"/>
                <a:cs typeface="Calibri" panose="020F0502020204030204" pitchFamily="34" charset="0"/>
              </a:rPr>
              <a:t>Yvette Stofberg 	</a:t>
            </a:r>
            <a:r>
              <a:rPr lang="nl-NL" sz="1800"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yvette.stofberg@movare.nl</a:t>
            </a:r>
            <a:endParaRPr lang="nl-NL" sz="1800" dirty="0">
              <a:latin typeface="Calibri" panose="020F0502020204030204" pitchFamily="34" charset="0"/>
              <a:cs typeface="Calibri" panose="020F0502020204030204" pitchFamily="34" charset="0"/>
            </a:endParaRPr>
          </a:p>
          <a:p>
            <a:r>
              <a:rPr lang="nl-NL" sz="1800" dirty="0">
                <a:latin typeface="Calibri" panose="020F0502020204030204" pitchFamily="34" charset="0"/>
                <a:cs typeface="Calibri" panose="020F0502020204030204" pitchFamily="34" charset="0"/>
              </a:rPr>
              <a:t>Gwenda </a:t>
            </a:r>
            <a:r>
              <a:rPr lang="nl-NL" sz="1800" dirty="0" err="1">
                <a:latin typeface="Calibri" panose="020F0502020204030204" pitchFamily="34" charset="0"/>
                <a:cs typeface="Calibri" panose="020F0502020204030204" pitchFamily="34" charset="0"/>
              </a:rPr>
              <a:t>Handler</a:t>
            </a:r>
            <a:r>
              <a:rPr lang="nl-NL" sz="1800" dirty="0">
                <a:latin typeface="Calibri" panose="020F0502020204030204" pitchFamily="34" charset="0"/>
                <a:cs typeface="Calibri" panose="020F0502020204030204" pitchFamily="34" charset="0"/>
              </a:rPr>
              <a:t>            	</a:t>
            </a:r>
            <a:r>
              <a:rPr lang="nl-NL" sz="1800" dirty="0">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gwenda.handler@movare.nl</a:t>
            </a:r>
            <a:endParaRPr lang="nl-NL" sz="1800" dirty="0">
              <a:latin typeface="Calibri" panose="020F0502020204030204" pitchFamily="34" charset="0"/>
              <a:cs typeface="Calibri" panose="020F0502020204030204" pitchFamily="34" charset="0"/>
            </a:endParaRPr>
          </a:p>
          <a:p>
            <a:r>
              <a:rPr lang="nl-NL" sz="1800" dirty="0">
                <a:latin typeface="Calibri" panose="020F0502020204030204" pitchFamily="34" charset="0"/>
                <a:cs typeface="Calibri" panose="020F0502020204030204" pitchFamily="34" charset="0"/>
              </a:rPr>
              <a:t>Joyce </a:t>
            </a:r>
            <a:r>
              <a:rPr lang="nl-NL" sz="1800" dirty="0" err="1">
                <a:latin typeface="Calibri" panose="020F0502020204030204" pitchFamily="34" charset="0"/>
                <a:cs typeface="Calibri" panose="020F0502020204030204" pitchFamily="34" charset="0"/>
              </a:rPr>
              <a:t>Heuts</a:t>
            </a:r>
            <a:r>
              <a:rPr lang="nl-NL" sz="1800" dirty="0">
                <a:latin typeface="Calibri" panose="020F0502020204030204" pitchFamily="34" charset="0"/>
                <a:cs typeface="Calibri" panose="020F0502020204030204" pitchFamily="34" charset="0"/>
              </a:rPr>
              <a:t>                 	</a:t>
            </a:r>
            <a:r>
              <a:rPr lang="nl-NL" sz="1800" dirty="0">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joyce.heuts@movare.nl</a:t>
            </a:r>
            <a:r>
              <a:rPr lang="nl-NL" sz="1800" dirty="0">
                <a:latin typeface="Calibri" panose="020F0502020204030204" pitchFamily="34" charset="0"/>
                <a:cs typeface="Calibri" panose="020F0502020204030204" pitchFamily="34" charset="0"/>
              </a:rPr>
              <a:t>  </a:t>
            </a:r>
          </a:p>
          <a:p>
            <a:r>
              <a:rPr lang="nl-NL" sz="1800" dirty="0">
                <a:latin typeface="Calibri" panose="020F0502020204030204" pitchFamily="34" charset="0"/>
                <a:cs typeface="Calibri" panose="020F0502020204030204" pitchFamily="34" charset="0"/>
              </a:rPr>
              <a:t>Marion </a:t>
            </a:r>
            <a:r>
              <a:rPr lang="nl-NL" sz="1800" dirty="0" err="1">
                <a:latin typeface="Calibri" panose="020F0502020204030204" pitchFamily="34" charset="0"/>
                <a:cs typeface="Calibri" panose="020F0502020204030204" pitchFamily="34" charset="0"/>
              </a:rPr>
              <a:t>Titaley</a:t>
            </a:r>
            <a:r>
              <a:rPr lang="nl-NL" sz="1800" dirty="0">
                <a:latin typeface="Calibri" panose="020F0502020204030204" pitchFamily="34" charset="0"/>
                <a:cs typeface="Calibri" panose="020F0502020204030204" pitchFamily="34" charset="0"/>
              </a:rPr>
              <a:t>	</a:t>
            </a:r>
            <a:r>
              <a:rPr lang="nl-NL" sz="1800" dirty="0">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marion.titaley@movare.nl</a:t>
            </a:r>
            <a:r>
              <a:rPr lang="nl-NL" sz="1800" dirty="0">
                <a:latin typeface="Calibri" panose="020F0502020204030204" pitchFamily="34" charset="0"/>
                <a:cs typeface="Calibri" panose="020F0502020204030204" pitchFamily="34" charset="0"/>
              </a:rPr>
              <a:t> </a:t>
            </a:r>
          </a:p>
          <a:p>
            <a:r>
              <a:rPr lang="nl-NL" sz="1800" dirty="0">
                <a:latin typeface="Calibri" panose="020F0502020204030204" pitchFamily="34" charset="0"/>
                <a:cs typeface="Calibri" panose="020F0502020204030204" pitchFamily="34" charset="0"/>
              </a:rPr>
              <a:t>Miranda Hagen         	</a:t>
            </a:r>
            <a:r>
              <a:rPr lang="nl-NL" sz="1800" dirty="0">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miranda.hagen@movare.nl</a:t>
            </a:r>
            <a:endParaRPr lang="nl-NL" sz="1800" dirty="0">
              <a:latin typeface="Calibri" panose="020F0502020204030204" pitchFamily="34" charset="0"/>
              <a:cs typeface="Calibri" panose="020F0502020204030204" pitchFamily="34" charset="0"/>
            </a:endParaRPr>
          </a:p>
          <a:p>
            <a:r>
              <a:rPr lang="nl-NL" sz="1800" dirty="0">
                <a:latin typeface="Calibri" panose="020F0502020204030204" pitchFamily="34" charset="0"/>
                <a:cs typeface="Calibri" panose="020F0502020204030204" pitchFamily="34" charset="0"/>
              </a:rPr>
              <a:t>Bonnie Theunissen         	</a:t>
            </a:r>
            <a:r>
              <a:rPr lang="nl-NL" sz="1800" dirty="0">
                <a:latin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bonnie.theunissen@movare.nl</a:t>
            </a:r>
            <a:endParaRPr lang="nl-NL" sz="1800" dirty="0">
              <a:latin typeface="Calibri" panose="020F0502020204030204" pitchFamily="34" charset="0"/>
              <a:cs typeface="Calibri" panose="020F0502020204030204" pitchFamily="34" charset="0"/>
            </a:endParaRPr>
          </a:p>
          <a:p>
            <a:r>
              <a:rPr lang="nl-NL" sz="1800" dirty="0">
                <a:latin typeface="Calibri" panose="020F0502020204030204" pitchFamily="34" charset="0"/>
                <a:cs typeface="Calibri" panose="020F0502020204030204" pitchFamily="34" charset="0"/>
              </a:rPr>
              <a:t>Yvette </a:t>
            </a:r>
            <a:r>
              <a:rPr lang="nl-NL" sz="1800" dirty="0" err="1">
                <a:latin typeface="Calibri" panose="020F0502020204030204" pitchFamily="34" charset="0"/>
                <a:cs typeface="Calibri" panose="020F0502020204030204" pitchFamily="34" charset="0"/>
              </a:rPr>
              <a:t>Sijbesma</a:t>
            </a:r>
            <a:r>
              <a:rPr lang="nl-NL" sz="1800" dirty="0">
                <a:latin typeface="Calibri" panose="020F0502020204030204" pitchFamily="34" charset="0"/>
                <a:cs typeface="Calibri" panose="020F0502020204030204" pitchFamily="34" charset="0"/>
              </a:rPr>
              <a:t>           	</a:t>
            </a:r>
            <a:r>
              <a:rPr lang="nl-NL" sz="1800" dirty="0">
                <a:latin typeface="Calibri" panose="020F0502020204030204" pitchFamily="34" charset="0"/>
                <a:cs typeface="Calibri" panose="020F0502020204030204" pitchFamily="34" charset="0"/>
                <a:hlinkClick r:id="rId9">
                  <a:extLst>
                    <a:ext uri="{A12FA001-AC4F-418D-AE19-62706E023703}">
                      <ahyp:hlinkClr xmlns:ahyp="http://schemas.microsoft.com/office/drawing/2018/hyperlinkcolor" val="tx"/>
                    </a:ext>
                  </a:extLst>
                </a:hlinkClick>
              </a:rPr>
              <a:t>yvette.gubbels@movare.nl</a:t>
            </a:r>
            <a:r>
              <a:rPr lang="nl-NL" sz="1800" dirty="0">
                <a:latin typeface="Calibri" panose="020F0502020204030204" pitchFamily="34" charset="0"/>
                <a:cs typeface="Calibri" panose="020F0502020204030204" pitchFamily="34" charset="0"/>
              </a:rPr>
              <a:t> </a:t>
            </a:r>
          </a:p>
          <a:p>
            <a:r>
              <a:rPr lang="nl-NL" sz="1800" dirty="0">
                <a:latin typeface="Calibri" panose="020F0502020204030204" pitchFamily="34" charset="0"/>
                <a:cs typeface="Calibri" panose="020F0502020204030204" pitchFamily="34" charset="0"/>
              </a:rPr>
              <a:t>Rianne Beugels	</a:t>
            </a:r>
            <a:r>
              <a:rPr lang="nl-NL" sz="1800" dirty="0">
                <a:latin typeface="Calibri" panose="020F0502020204030204" pitchFamily="34" charset="0"/>
                <a:cs typeface="Calibri" panose="020F0502020204030204" pitchFamily="34" charset="0"/>
                <a:hlinkClick r:id="rId10">
                  <a:extLst>
                    <a:ext uri="{A12FA001-AC4F-418D-AE19-62706E023703}">
                      <ahyp:hlinkClr xmlns:ahyp="http://schemas.microsoft.com/office/drawing/2018/hyperlinkcolor" val="tx"/>
                    </a:ext>
                  </a:extLst>
                </a:hlinkClick>
              </a:rPr>
              <a:t>rianne.beugels@movare.nl</a:t>
            </a:r>
            <a:r>
              <a:rPr lang="nl-NL" sz="1800" dirty="0">
                <a:latin typeface="Calibri" panose="020F0502020204030204" pitchFamily="34" charset="0"/>
                <a:cs typeface="Calibri" panose="020F0502020204030204" pitchFamily="34" charset="0"/>
              </a:rPr>
              <a:t> </a:t>
            </a:r>
          </a:p>
          <a:p>
            <a:r>
              <a:rPr lang="nl-NL" sz="1800" dirty="0">
                <a:latin typeface="Calibri" panose="020F0502020204030204" pitchFamily="34" charset="0"/>
                <a:cs typeface="Calibri" panose="020F0502020204030204" pitchFamily="34" charset="0"/>
              </a:rPr>
              <a:t>Shania Pranger                  	</a:t>
            </a:r>
            <a:r>
              <a:rPr lang="nl-NL" sz="1800" dirty="0">
                <a:latin typeface="Calibri" panose="020F0502020204030204" pitchFamily="34" charset="0"/>
                <a:cs typeface="Calibri" panose="020F0502020204030204" pitchFamily="34" charset="0"/>
                <a:hlinkClick r:id="rId11">
                  <a:extLst>
                    <a:ext uri="{A12FA001-AC4F-418D-AE19-62706E023703}">
                      <ahyp:hlinkClr xmlns:ahyp="http://schemas.microsoft.com/office/drawing/2018/hyperlinkcolor" val="tx"/>
                    </a:ext>
                  </a:extLst>
                </a:hlinkClick>
              </a:rPr>
              <a:t>shania.pranger@movare.nl</a:t>
            </a:r>
            <a:endParaRPr lang="nl-NL" sz="1800" dirty="0">
              <a:latin typeface="Calibri" panose="020F0502020204030204" pitchFamily="34" charset="0"/>
              <a:cs typeface="Calibri" panose="020F0502020204030204" pitchFamily="34" charset="0"/>
            </a:endParaRPr>
          </a:p>
          <a:p>
            <a:r>
              <a:rPr lang="nl-NL" sz="1800" dirty="0">
                <a:latin typeface="Calibri" panose="020F0502020204030204" pitchFamily="34" charset="0"/>
                <a:cs typeface="Calibri" panose="020F0502020204030204" pitchFamily="34" charset="0"/>
              </a:rPr>
              <a:t>Mascha Boom                 	</a:t>
            </a:r>
            <a:r>
              <a:rPr lang="nl-NL" sz="1800" dirty="0">
                <a:latin typeface="Calibri" panose="020F0502020204030204" pitchFamily="34" charset="0"/>
                <a:cs typeface="Calibri" panose="020F0502020204030204" pitchFamily="34" charset="0"/>
                <a:hlinkClick r:id="rId12">
                  <a:extLst>
                    <a:ext uri="{A12FA001-AC4F-418D-AE19-62706E023703}">
                      <ahyp:hlinkClr xmlns:ahyp="http://schemas.microsoft.com/office/drawing/2018/hyperlinkcolor" val="tx"/>
                    </a:ext>
                  </a:extLst>
                </a:hlinkClick>
              </a:rPr>
              <a:t>mascha.boom@movare.nl</a:t>
            </a:r>
            <a:endParaRPr lang="nl-NL" sz="1800" dirty="0">
              <a:latin typeface="Calibri" panose="020F0502020204030204" pitchFamily="34" charset="0"/>
              <a:cs typeface="Calibri" panose="020F0502020204030204" pitchFamily="34" charset="0"/>
            </a:endParaRPr>
          </a:p>
          <a:p>
            <a:r>
              <a:rPr lang="nl-NL" sz="1800" dirty="0">
                <a:latin typeface="Calibri" panose="020F0502020204030204" pitchFamily="34" charset="0"/>
                <a:cs typeface="Calibri" panose="020F0502020204030204" pitchFamily="34" charset="0"/>
              </a:rPr>
              <a:t>Nicolette v d Berg     	</a:t>
            </a:r>
            <a:r>
              <a:rPr lang="nl-NL" sz="1800" dirty="0">
                <a:latin typeface="Calibri" panose="020F0502020204030204" pitchFamily="34" charset="0"/>
                <a:cs typeface="Calibri" panose="020F0502020204030204" pitchFamily="34" charset="0"/>
                <a:hlinkClick r:id="rId13">
                  <a:extLst>
                    <a:ext uri="{A12FA001-AC4F-418D-AE19-62706E023703}">
                      <ahyp:hlinkClr xmlns:ahyp="http://schemas.microsoft.com/office/drawing/2018/hyperlinkcolor" val="tx"/>
                    </a:ext>
                  </a:extLst>
                </a:hlinkClick>
              </a:rPr>
              <a:t>nicolette.vandenberg@movare.nl</a:t>
            </a:r>
            <a:endParaRPr lang="nl-NL" sz="1800" dirty="0">
              <a:latin typeface="Calibri" panose="020F0502020204030204" pitchFamily="34" charset="0"/>
              <a:cs typeface="Calibri" panose="020F0502020204030204" pitchFamily="34" charset="0"/>
            </a:endParaRPr>
          </a:p>
          <a:p>
            <a:r>
              <a:rPr lang="nl-NL" sz="1800" dirty="0">
                <a:latin typeface="Calibri" panose="020F0502020204030204" pitchFamily="34" charset="0"/>
                <a:cs typeface="Calibri" panose="020F0502020204030204" pitchFamily="34" charset="0"/>
              </a:rPr>
              <a:t>Susanne v d Ven     	</a:t>
            </a:r>
            <a:r>
              <a:rPr lang="nl-NL" sz="1800" dirty="0">
                <a:latin typeface="Calibri" panose="020F0502020204030204" pitchFamily="34" charset="0"/>
                <a:cs typeface="Calibri" panose="020F0502020204030204" pitchFamily="34" charset="0"/>
                <a:hlinkClick r:id="rId14">
                  <a:extLst>
                    <a:ext uri="{A12FA001-AC4F-418D-AE19-62706E023703}">
                      <ahyp:hlinkClr xmlns:ahyp="http://schemas.microsoft.com/office/drawing/2018/hyperlinkcolor" val="tx"/>
                    </a:ext>
                  </a:extLst>
                </a:hlinkClick>
              </a:rPr>
              <a:t>susanne.vandeven@movare.nl</a:t>
            </a:r>
            <a:endParaRPr lang="nl-NL" sz="1800" dirty="0">
              <a:latin typeface="Calibri" panose="020F0502020204030204" pitchFamily="34" charset="0"/>
              <a:cs typeface="Calibri" panose="020F0502020204030204" pitchFamily="34" charset="0"/>
            </a:endParaRPr>
          </a:p>
          <a:p>
            <a:r>
              <a:rPr lang="nl-NL" sz="1800" dirty="0">
                <a:latin typeface="Calibri" panose="020F0502020204030204" pitchFamily="34" charset="0"/>
                <a:cs typeface="Calibri" panose="020F0502020204030204" pitchFamily="34" charset="0"/>
              </a:rPr>
              <a:t>Ginnie de Jonge               	</a:t>
            </a:r>
            <a:r>
              <a:rPr lang="nl-NL" sz="1800" dirty="0">
                <a:latin typeface="Calibri" panose="020F0502020204030204" pitchFamily="34" charset="0"/>
                <a:cs typeface="Calibri" panose="020F0502020204030204" pitchFamily="34" charset="0"/>
                <a:hlinkClick r:id="rId15">
                  <a:extLst>
                    <a:ext uri="{A12FA001-AC4F-418D-AE19-62706E023703}">
                      <ahyp:hlinkClr xmlns:ahyp="http://schemas.microsoft.com/office/drawing/2018/hyperlinkcolor" val="tx"/>
                    </a:ext>
                  </a:extLst>
                </a:hlinkClick>
              </a:rPr>
              <a:t>ginnie.dejonge@movare.nl</a:t>
            </a:r>
            <a:endParaRPr lang="nl-NL" sz="1800" dirty="0">
              <a:latin typeface="Calibri" panose="020F0502020204030204" pitchFamily="34" charset="0"/>
              <a:cs typeface="Calibri" panose="020F0502020204030204" pitchFamily="34" charset="0"/>
            </a:endParaRPr>
          </a:p>
          <a:p>
            <a:endParaRPr lang="nl-NL" sz="1800" dirty="0">
              <a:latin typeface="Calibri" panose="020F0502020204030204" pitchFamily="34" charset="0"/>
              <a:cs typeface="Calibri" panose="020F0502020204030204" pitchFamily="34" charset="0"/>
            </a:endParaRPr>
          </a:p>
          <a:p>
            <a:r>
              <a:rPr lang="nl-NL" sz="1800" b="1" dirty="0">
                <a:latin typeface="Calibri" panose="020F0502020204030204" pitchFamily="34" charset="0"/>
                <a:cs typeface="Calibri" panose="020F0502020204030204" pitchFamily="34" charset="0"/>
              </a:rPr>
              <a:t>Intern begeleider</a:t>
            </a:r>
          </a:p>
          <a:p>
            <a:r>
              <a:rPr lang="nl-NL" sz="1800" dirty="0">
                <a:latin typeface="Calibri" panose="020F0502020204030204" pitchFamily="34" charset="0"/>
                <a:cs typeface="Calibri" panose="020F0502020204030204" pitchFamily="34" charset="0"/>
              </a:rPr>
              <a:t>Natacha de Boer	</a:t>
            </a:r>
            <a:r>
              <a:rPr lang="nl-NL" sz="1800" dirty="0">
                <a:latin typeface="Calibri" panose="020F0502020204030204" pitchFamily="34" charset="0"/>
                <a:cs typeface="Calibri" panose="020F0502020204030204" pitchFamily="34" charset="0"/>
                <a:hlinkClick r:id="rId16">
                  <a:extLst>
                    <a:ext uri="{A12FA001-AC4F-418D-AE19-62706E023703}">
                      <ahyp:hlinkClr xmlns:ahyp="http://schemas.microsoft.com/office/drawing/2018/hyperlinkcolor" val="tx"/>
                    </a:ext>
                  </a:extLst>
                </a:hlinkClick>
              </a:rPr>
              <a:t>natascha.deboer@movare.nl</a:t>
            </a:r>
            <a:r>
              <a:rPr lang="nl-NL" sz="1800" dirty="0">
                <a:latin typeface="Calibri" panose="020F0502020204030204" pitchFamily="34" charset="0"/>
                <a:cs typeface="Calibri" panose="020F0502020204030204" pitchFamily="34" charset="0"/>
              </a:rPr>
              <a:t> </a:t>
            </a:r>
          </a:p>
          <a:p>
            <a:r>
              <a:rPr lang="nl-NL" sz="1800" b="1" dirty="0">
                <a:latin typeface="Calibri" panose="020F0502020204030204" pitchFamily="34" charset="0"/>
                <a:cs typeface="Calibri" panose="020F0502020204030204" pitchFamily="34" charset="0"/>
              </a:rPr>
              <a:t>Directeur</a:t>
            </a:r>
            <a:r>
              <a:rPr lang="nl-NL" sz="1800" dirty="0">
                <a:highlight>
                  <a:srgbClr val="52CAF4"/>
                </a:highlight>
                <a:latin typeface="Calibri" panose="020F0502020204030204" pitchFamily="34" charset="0"/>
                <a:cs typeface="Calibri" panose="020F0502020204030204" pitchFamily="34" charset="0"/>
              </a:rPr>
              <a:t> </a:t>
            </a:r>
          </a:p>
          <a:p>
            <a:r>
              <a:rPr lang="nl-NL" sz="1800" dirty="0">
                <a:latin typeface="Calibri" panose="020F0502020204030204" pitchFamily="34" charset="0"/>
                <a:cs typeface="Calibri" panose="020F0502020204030204" pitchFamily="34" charset="0"/>
              </a:rPr>
              <a:t>Fabien </a:t>
            </a:r>
            <a:r>
              <a:rPr lang="nl-NL" sz="1800" dirty="0" err="1">
                <a:latin typeface="Calibri" panose="020F0502020204030204" pitchFamily="34" charset="0"/>
                <a:cs typeface="Calibri" panose="020F0502020204030204" pitchFamily="34" charset="0"/>
              </a:rPr>
              <a:t>Jadoul</a:t>
            </a:r>
            <a:r>
              <a:rPr lang="nl-NL" sz="1800" dirty="0">
                <a:latin typeface="Calibri" panose="020F0502020204030204" pitchFamily="34" charset="0"/>
                <a:cs typeface="Calibri" panose="020F0502020204030204" pitchFamily="34" charset="0"/>
              </a:rPr>
              <a:t>	 </a:t>
            </a:r>
            <a:r>
              <a:rPr lang="nl-NL" sz="1800" dirty="0">
                <a:latin typeface="Calibri" panose="020F0502020204030204" pitchFamily="34" charset="0"/>
                <a:cs typeface="Calibri" panose="020F0502020204030204" pitchFamily="34" charset="0"/>
                <a:hlinkClick r:id="rId17">
                  <a:extLst>
                    <a:ext uri="{A12FA001-AC4F-418D-AE19-62706E023703}">
                      <ahyp:hlinkClr xmlns:ahyp="http://schemas.microsoft.com/office/drawing/2018/hyperlinkcolor" val="tx"/>
                    </a:ext>
                  </a:extLst>
                </a:hlinkClick>
              </a:rPr>
              <a:t>fabien.jadoul@movare.nl</a:t>
            </a:r>
            <a:r>
              <a:rPr lang="nl-NL" sz="1800" dirty="0">
                <a:latin typeface="Calibri" panose="020F0502020204030204" pitchFamily="34" charset="0"/>
                <a:cs typeface="Calibri" panose="020F0502020204030204" pitchFamily="34" charset="0"/>
              </a:rPr>
              <a:t> </a:t>
            </a:r>
            <a:endParaRPr lang="nl-NL" sz="1800" i="1" dirty="0">
              <a:highlight>
                <a:srgbClr val="EF9437"/>
              </a:highlight>
              <a:latin typeface="Calibri" panose="020F0502020204030204" pitchFamily="34" charset="0"/>
              <a:cs typeface="Calibri" panose="020F0502020204030204" pitchFamily="34" charset="0"/>
            </a:endParaRPr>
          </a:p>
          <a:p>
            <a:r>
              <a:rPr lang="nl-NL" sz="1800" b="1" i="1" dirty="0">
                <a:latin typeface="Calibri" panose="020F0502020204030204" pitchFamily="34" charset="0"/>
                <a:cs typeface="Calibri" panose="020F0502020204030204" pitchFamily="34" charset="0"/>
              </a:rPr>
              <a:t>Ouderco</a:t>
            </a:r>
            <a:r>
              <a:rPr lang="nl-NL" sz="1800" b="1" dirty="0">
                <a:latin typeface="Calibri" panose="020F0502020204030204" pitchFamily="34" charset="0"/>
                <a:cs typeface="Calibri" panose="020F0502020204030204" pitchFamily="34" charset="0"/>
              </a:rPr>
              <a:t>mité</a:t>
            </a:r>
            <a:r>
              <a:rPr lang="nl-NL" sz="1800" dirty="0">
                <a:highlight>
                  <a:srgbClr val="FF931E"/>
                </a:highlight>
                <a:latin typeface="Calibri" panose="020F0502020204030204" pitchFamily="34" charset="0"/>
                <a:cs typeface="Calibri" panose="020F0502020204030204" pitchFamily="34" charset="0"/>
              </a:rPr>
              <a:t>	</a:t>
            </a:r>
          </a:p>
          <a:p>
            <a:r>
              <a:rPr lang="nl-NL" sz="1800" dirty="0">
                <a:latin typeface="Calibri" panose="020F0502020204030204" pitchFamily="34" charset="0"/>
                <a:cs typeface="Calibri" panose="020F0502020204030204" pitchFamily="34" charset="0"/>
              </a:rPr>
              <a:t>Bestuur                      	</a:t>
            </a:r>
            <a:r>
              <a:rPr lang="nl-NL" sz="1800" dirty="0">
                <a:latin typeface="Calibri" panose="020F0502020204030204" pitchFamily="34" charset="0"/>
                <a:cs typeface="Calibri" panose="020F0502020204030204" pitchFamily="34" charset="0"/>
                <a:hlinkClick r:id="rId18">
                  <a:extLst>
                    <a:ext uri="{A12FA001-AC4F-418D-AE19-62706E023703}">
                      <ahyp:hlinkClr xmlns:ahyp="http://schemas.microsoft.com/office/drawing/2018/hyperlinkcolor" val="tx"/>
                    </a:ext>
                  </a:extLst>
                </a:hlinkClick>
              </a:rPr>
              <a:t>oc.langeberg@hotmail.com</a:t>
            </a:r>
            <a:endParaRPr lang="nl-NL" sz="1800" dirty="0">
              <a:latin typeface="Calibri" panose="020F0502020204030204" pitchFamily="34" charset="0"/>
              <a:cs typeface="Calibri" panose="020F0502020204030204" pitchFamily="34" charset="0"/>
            </a:endParaRPr>
          </a:p>
          <a:p>
            <a:endParaRPr lang="nl-NL" sz="1800" dirty="0">
              <a:latin typeface="Comic Sans MS" panose="030F0702030302020204" pitchFamily="66" charset="0"/>
            </a:endParaRPr>
          </a:p>
          <a:p>
            <a:endParaRPr lang="nl-NL" dirty="0"/>
          </a:p>
          <a:p>
            <a:endParaRPr lang="nl-NL" dirty="0"/>
          </a:p>
          <a:p>
            <a:endParaRPr lang="nl-NL" dirty="0"/>
          </a:p>
        </p:txBody>
      </p:sp>
      <p:sp>
        <p:nvSpPr>
          <p:cNvPr id="5" name="Rectangle 2"/>
          <p:cNvSpPr>
            <a:spLocks noChangeArrowheads="1"/>
          </p:cNvSpPr>
          <p:nvPr/>
        </p:nvSpPr>
        <p:spPr bwMode="auto">
          <a:xfrm>
            <a:off x="920553" y="28714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nl-NL" altLang="nl-NL">
              <a:latin typeface="Arial" pitchFamily="34" charset="0"/>
              <a:cs typeface="Arial" pitchFamily="34" charset="0"/>
            </a:endParaRPr>
          </a:p>
        </p:txBody>
      </p:sp>
      <p:sp>
        <p:nvSpPr>
          <p:cNvPr id="26" name="Rechthoek 25">
            <a:extLst>
              <a:ext uri="{FF2B5EF4-FFF2-40B4-BE49-F238E27FC236}">
                <a16:creationId xmlns:a16="http://schemas.microsoft.com/office/drawing/2014/main" id="{B908B6DB-F2E0-BF03-CF74-7326BE9C316D}"/>
              </a:ext>
            </a:extLst>
          </p:cNvPr>
          <p:cNvSpPr/>
          <p:nvPr/>
        </p:nvSpPr>
        <p:spPr>
          <a:xfrm>
            <a:off x="6108154" y="260649"/>
            <a:ext cx="2880320" cy="401776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nl-NL" sz="1400" b="1" dirty="0">
                <a:latin typeface="Calibri" panose="020F0502020204030204" pitchFamily="34" charset="0"/>
                <a:cs typeface="Calibri" panose="020F0502020204030204" pitchFamily="34" charset="0"/>
              </a:rPr>
              <a:t>Schooltijden</a:t>
            </a:r>
            <a:r>
              <a:rPr lang="nl-NL" sz="1400" dirty="0">
                <a:latin typeface="Calibri" panose="020F0502020204030204" pitchFamily="34" charset="0"/>
                <a:cs typeface="Calibri" panose="020F0502020204030204" pitchFamily="34" charset="0"/>
              </a:rPr>
              <a:t> </a:t>
            </a:r>
          </a:p>
          <a:p>
            <a:r>
              <a:rPr lang="nl-NL" sz="1400" dirty="0">
                <a:latin typeface="Calibri" panose="020F0502020204030204" pitchFamily="34" charset="0"/>
                <a:cs typeface="Calibri" panose="020F0502020204030204" pitchFamily="34" charset="0"/>
              </a:rPr>
              <a:t>Ma 8:30 – 15:00</a:t>
            </a:r>
          </a:p>
          <a:p>
            <a:r>
              <a:rPr lang="nl-NL" sz="1400" dirty="0">
                <a:latin typeface="Calibri" panose="020F0502020204030204" pitchFamily="34" charset="0"/>
                <a:cs typeface="Calibri" panose="020F0502020204030204" pitchFamily="34" charset="0"/>
              </a:rPr>
              <a:t>Di   8:30 – 15:00</a:t>
            </a:r>
          </a:p>
          <a:p>
            <a:r>
              <a:rPr lang="nl-NL" sz="1400" dirty="0">
                <a:latin typeface="Calibri" panose="020F0502020204030204" pitchFamily="34" charset="0"/>
                <a:cs typeface="Calibri" panose="020F0502020204030204" pitchFamily="34" charset="0"/>
              </a:rPr>
              <a:t>Wo 8:30 – 12:30</a:t>
            </a:r>
          </a:p>
          <a:p>
            <a:r>
              <a:rPr lang="nl-NL" sz="1400" dirty="0">
                <a:latin typeface="Calibri" panose="020F0502020204030204" pitchFamily="34" charset="0"/>
                <a:cs typeface="Calibri" panose="020F0502020204030204" pitchFamily="34" charset="0"/>
              </a:rPr>
              <a:t>Do  8:30 – 15:00</a:t>
            </a:r>
          </a:p>
          <a:p>
            <a:r>
              <a:rPr lang="nl-NL" sz="1400" dirty="0">
                <a:latin typeface="Calibri" panose="020F0502020204030204" pitchFamily="34" charset="0"/>
                <a:cs typeface="Calibri" panose="020F0502020204030204" pitchFamily="34" charset="0"/>
              </a:rPr>
              <a:t>Vrij leerjaar 1 vrij</a:t>
            </a:r>
          </a:p>
          <a:p>
            <a:r>
              <a:rPr lang="nl-NL" sz="1400" dirty="0">
                <a:latin typeface="Calibri" panose="020F0502020204030204" pitchFamily="34" charset="0"/>
                <a:cs typeface="Calibri" panose="020F0502020204030204" pitchFamily="34" charset="0"/>
              </a:rPr>
              <a:t>Vrij 8:30 – 12:00 leerjaar 2 en 3</a:t>
            </a:r>
          </a:p>
          <a:p>
            <a:r>
              <a:rPr lang="nl-NL" sz="1400" dirty="0">
                <a:latin typeface="Calibri" panose="020F0502020204030204" pitchFamily="34" charset="0"/>
                <a:cs typeface="Calibri" panose="020F0502020204030204" pitchFamily="34" charset="0"/>
              </a:rPr>
              <a:t>Vrij 8:30 – 15:00 leerjaar 4 t/m 8</a:t>
            </a:r>
          </a:p>
          <a:p>
            <a:endParaRPr lang="nl-NL" sz="1400" dirty="0">
              <a:latin typeface="Calibri" panose="020F0502020204030204" pitchFamily="34" charset="0"/>
              <a:cs typeface="Calibri" panose="020F0502020204030204" pitchFamily="34" charset="0"/>
            </a:endParaRPr>
          </a:p>
          <a:p>
            <a:r>
              <a:rPr lang="nl-NL" sz="1400" b="1" dirty="0">
                <a:latin typeface="Calibri" panose="020F0502020204030204" pitchFamily="34" charset="0"/>
                <a:cs typeface="Calibri" panose="020F0502020204030204" pitchFamily="34" charset="0"/>
              </a:rPr>
              <a:t>Belangrijke gegevens</a:t>
            </a:r>
          </a:p>
          <a:p>
            <a:r>
              <a:rPr lang="nl-NL" sz="1400" dirty="0">
                <a:latin typeface="Calibri" panose="020F0502020204030204" pitchFamily="34" charset="0"/>
                <a:cs typeface="Calibri" panose="020F0502020204030204" pitchFamily="34" charset="0"/>
              </a:rPr>
              <a:t>Tel.nr school: 045 – 5252958</a:t>
            </a:r>
          </a:p>
          <a:p>
            <a:endParaRPr lang="nl-NL" sz="1400" dirty="0">
              <a:latin typeface="Calibri" panose="020F0502020204030204" pitchFamily="34" charset="0"/>
              <a:cs typeface="Calibri" panose="020F0502020204030204" pitchFamily="34" charset="0"/>
            </a:endParaRPr>
          </a:p>
          <a:p>
            <a:r>
              <a:rPr lang="nl-NL" sz="1400" b="1" dirty="0">
                <a:latin typeface="Calibri" panose="020F0502020204030204" pitchFamily="34" charset="0"/>
                <a:cs typeface="Calibri" panose="020F0502020204030204" pitchFamily="34" charset="0"/>
              </a:rPr>
              <a:t>Bankrekeningnummer OC</a:t>
            </a:r>
          </a:p>
          <a:p>
            <a:r>
              <a:rPr lang="nl-NL" sz="1400" dirty="0">
                <a:latin typeface="Calibri" panose="020F0502020204030204" pitchFamily="34" charset="0"/>
                <a:cs typeface="Calibri" panose="020F0502020204030204" pitchFamily="34" charset="0"/>
              </a:rPr>
              <a:t>NL50 INGB 0000936140</a:t>
            </a:r>
          </a:p>
          <a:p>
            <a:endParaRPr lang="nl-NL" sz="1400" dirty="0">
              <a:latin typeface="Calibri" panose="020F0502020204030204" pitchFamily="34" charset="0"/>
              <a:cs typeface="Calibri" panose="020F0502020204030204" pitchFamily="34" charset="0"/>
            </a:endParaRPr>
          </a:p>
          <a:p>
            <a:r>
              <a:rPr lang="nl-NL" sz="1400" dirty="0">
                <a:latin typeface="Calibri" panose="020F0502020204030204" pitchFamily="34" charset="0"/>
                <a:cs typeface="Calibri" panose="020F0502020204030204" pitchFamily="34" charset="0"/>
              </a:rPr>
              <a:t>Website: </a:t>
            </a:r>
            <a:r>
              <a:rPr lang="nl-NL" sz="1400" dirty="0">
                <a:latin typeface="Calibri" panose="020F0502020204030204" pitchFamily="34" charset="0"/>
                <a:cs typeface="Calibri" panose="020F0502020204030204" pitchFamily="34" charset="0"/>
                <a:hlinkClick r:id="rId19"/>
              </a:rPr>
              <a:t>www.bslangeberg.nl</a:t>
            </a:r>
            <a:endParaRPr lang="nl-NL" sz="1400" dirty="0">
              <a:latin typeface="Calibri" panose="020F0502020204030204" pitchFamily="34" charset="0"/>
              <a:cs typeface="Calibri" panose="020F0502020204030204" pitchFamily="34" charset="0"/>
            </a:endParaRPr>
          </a:p>
          <a:p>
            <a:endParaRPr lang="nl-NL" sz="1400" dirty="0"/>
          </a:p>
        </p:txBody>
      </p:sp>
      <p:pic>
        <p:nvPicPr>
          <p:cNvPr id="2" name="Afbeelding 1" descr="Afbeelding met tekst&#10;&#10;Automatisch gegenereerde beschrijving">
            <a:extLst>
              <a:ext uri="{FF2B5EF4-FFF2-40B4-BE49-F238E27FC236}">
                <a16:creationId xmlns:a16="http://schemas.microsoft.com/office/drawing/2014/main" id="{C87909F9-192A-62BE-58EF-1618F4679B4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374834" y="4509120"/>
            <a:ext cx="2346960" cy="1950720"/>
          </a:xfrm>
          <a:prstGeom prst="rect">
            <a:avLst/>
          </a:prstGeom>
          <a:noFill/>
          <a:ln>
            <a:noFill/>
          </a:ln>
        </p:spPr>
      </p:pic>
    </p:spTree>
    <p:extLst>
      <p:ext uri="{BB962C8B-B14F-4D97-AF65-F5344CB8AC3E}">
        <p14:creationId xmlns:p14="http://schemas.microsoft.com/office/powerpoint/2010/main" val="546045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FFF4FAA0-6B61-0248-AC6A-D93B1A257B4D}"/>
              </a:ext>
            </a:extLst>
          </p:cNvPr>
          <p:cNvSpPr txBox="1"/>
          <p:nvPr/>
        </p:nvSpPr>
        <p:spPr>
          <a:xfrm>
            <a:off x="5673080" y="263470"/>
            <a:ext cx="3672408" cy="4524315"/>
          </a:xfrm>
          <a:prstGeom prst="rect">
            <a:avLst/>
          </a:prstGeom>
          <a:solidFill>
            <a:srgbClr val="B2F2BB"/>
          </a:solidFill>
          <a:ln>
            <a:solidFill>
              <a:schemeClr val="accent1">
                <a:lumMod val="60000"/>
                <a:lumOff val="40000"/>
              </a:schemeClr>
            </a:solidFill>
          </a:ln>
        </p:spPr>
        <p:txBody>
          <a:bodyPr wrap="square" rtlCol="0">
            <a:spAutoFit/>
          </a:bodyPr>
          <a:lstStyle/>
          <a:p>
            <a:r>
              <a:rPr lang="nl-NL" sz="1600" b="1" dirty="0">
                <a:latin typeface="Calibri" panose="020F0502020204030204" pitchFamily="34" charset="0"/>
                <a:cs typeface="Calibri" panose="020F0502020204030204" pitchFamily="34" charset="0"/>
              </a:rPr>
              <a:t>Activiteiten oudercomité</a:t>
            </a:r>
          </a:p>
          <a:p>
            <a:r>
              <a:rPr lang="nl-NL" sz="1600" dirty="0">
                <a:latin typeface="Calibri" panose="020F0502020204030204" pitchFamily="34" charset="0"/>
                <a:cs typeface="Calibri" panose="020F0502020204030204" pitchFamily="34" charset="0"/>
              </a:rPr>
              <a:t>18-08-2024 Versieren schoolplein </a:t>
            </a:r>
          </a:p>
          <a:p>
            <a:r>
              <a:rPr lang="nl-NL" sz="1600" dirty="0">
                <a:latin typeface="Calibri" panose="020F0502020204030204" pitchFamily="34" charset="0"/>
                <a:cs typeface="Calibri" panose="020F0502020204030204" pitchFamily="34" charset="0"/>
              </a:rPr>
              <a:t>11-09-2024 Maken schoolkalender</a:t>
            </a:r>
          </a:p>
          <a:p>
            <a:r>
              <a:rPr lang="nl-NL" sz="1600" dirty="0">
                <a:latin typeface="Calibri" panose="020F0502020204030204" pitchFamily="34" charset="0"/>
                <a:cs typeface="Calibri" panose="020F0502020204030204" pitchFamily="34" charset="0"/>
              </a:rPr>
              <a:t>18-09-2024 Speurtocht </a:t>
            </a:r>
          </a:p>
          <a:p>
            <a:r>
              <a:rPr lang="nl-NL" sz="1600" dirty="0">
                <a:latin typeface="Calibri" panose="020F0502020204030204" pitchFamily="34" charset="0"/>
                <a:cs typeface="Calibri" panose="020F0502020204030204" pitchFamily="34" charset="0"/>
              </a:rPr>
              <a:t>9 &amp; 10-10-2024 boekenmarkt</a:t>
            </a:r>
          </a:p>
          <a:p>
            <a:r>
              <a:rPr lang="nl-NL" sz="1600" dirty="0">
                <a:latin typeface="Calibri" panose="020F0502020204030204" pitchFamily="34" charset="0"/>
                <a:cs typeface="Calibri" panose="020F0502020204030204" pitchFamily="34" charset="0"/>
              </a:rPr>
              <a:t>31-10-2024 Halloween</a:t>
            </a:r>
          </a:p>
          <a:p>
            <a:r>
              <a:rPr lang="nl-NL" sz="1600" dirty="0">
                <a:solidFill>
                  <a:srgbClr val="FF0000"/>
                </a:solidFill>
                <a:latin typeface="Calibri" panose="020F0502020204030204" pitchFamily="34" charset="0"/>
                <a:cs typeface="Calibri" panose="020F0502020204030204" pitchFamily="34" charset="0"/>
              </a:rPr>
              <a:t>08-11-2024 Sint Maarten</a:t>
            </a:r>
          </a:p>
          <a:p>
            <a:r>
              <a:rPr lang="nl-NL" sz="1600" dirty="0">
                <a:latin typeface="Calibri" panose="020F0502020204030204" pitchFamily="34" charset="0"/>
                <a:cs typeface="Calibri" panose="020F0502020204030204" pitchFamily="34" charset="0"/>
              </a:rPr>
              <a:t>29-11-2024 Vormsel</a:t>
            </a:r>
          </a:p>
          <a:p>
            <a:r>
              <a:rPr lang="nl-NL" sz="1600" dirty="0">
                <a:latin typeface="Calibri" panose="020F0502020204030204" pitchFamily="34" charset="0"/>
                <a:cs typeface="Calibri" panose="020F0502020204030204" pitchFamily="34" charset="0"/>
              </a:rPr>
              <a:t>05-12-2024 Sinterklaas</a:t>
            </a:r>
          </a:p>
          <a:p>
            <a:r>
              <a:rPr lang="nl-NL" sz="1600" dirty="0">
                <a:latin typeface="Calibri" panose="020F0502020204030204" pitchFamily="34" charset="0"/>
                <a:cs typeface="Calibri" panose="020F0502020204030204" pitchFamily="34" charset="0"/>
              </a:rPr>
              <a:t>19-12-2024 Kerst</a:t>
            </a:r>
          </a:p>
          <a:p>
            <a:r>
              <a:rPr lang="nl-NL" sz="1600" dirty="0">
                <a:latin typeface="Calibri" panose="020F0502020204030204" pitchFamily="34" charset="0"/>
                <a:cs typeface="Calibri" panose="020F0502020204030204" pitchFamily="34" charset="0"/>
              </a:rPr>
              <a:t>31-01-2025 Bioscoopavond</a:t>
            </a:r>
          </a:p>
          <a:p>
            <a:r>
              <a:rPr lang="nl-NL" sz="1600" dirty="0">
                <a:latin typeface="Calibri" panose="020F0502020204030204" pitchFamily="34" charset="0"/>
                <a:cs typeface="Calibri" panose="020F0502020204030204" pitchFamily="34" charset="0"/>
              </a:rPr>
              <a:t>27-02-2025 Carnavalsviering</a:t>
            </a:r>
          </a:p>
          <a:p>
            <a:r>
              <a:rPr lang="nl-NL" sz="1600" dirty="0">
                <a:latin typeface="Calibri" panose="020F0502020204030204" pitchFamily="34" charset="0"/>
                <a:cs typeface="Calibri" panose="020F0502020204030204" pitchFamily="34" charset="0"/>
              </a:rPr>
              <a:t>16-04-2025 Paasviering</a:t>
            </a:r>
          </a:p>
          <a:p>
            <a:r>
              <a:rPr lang="nl-NL" sz="1600" dirty="0">
                <a:latin typeface="Calibri" panose="020F0502020204030204" pitchFamily="34" charset="0"/>
                <a:cs typeface="Calibri" panose="020F0502020204030204" pitchFamily="34" charset="0"/>
              </a:rPr>
              <a:t>17-04-2025 Koningsspelen</a:t>
            </a:r>
          </a:p>
          <a:p>
            <a:r>
              <a:rPr lang="nl-NL" sz="1600" dirty="0">
                <a:latin typeface="Calibri" panose="020F0502020204030204" pitchFamily="34" charset="0"/>
                <a:cs typeface="Calibri" panose="020F0502020204030204" pitchFamily="34" charset="0"/>
              </a:rPr>
              <a:t>23-05-2025 Kienavond</a:t>
            </a:r>
          </a:p>
          <a:p>
            <a:r>
              <a:rPr lang="nl-NL" sz="1600" dirty="0">
                <a:latin typeface="Calibri" panose="020F0502020204030204" pitchFamily="34" charset="0"/>
                <a:cs typeface="Calibri" panose="020F0502020204030204" pitchFamily="34" charset="0"/>
              </a:rPr>
              <a:t>19-06-2025 schoolreis groep 1 &amp; 2</a:t>
            </a:r>
          </a:p>
          <a:p>
            <a:r>
              <a:rPr lang="nl-NL" sz="1600" dirty="0">
                <a:latin typeface="Calibri" panose="020F0502020204030204" pitchFamily="34" charset="0"/>
                <a:cs typeface="Calibri" panose="020F0502020204030204" pitchFamily="34" charset="0"/>
              </a:rPr>
              <a:t>20-06-2025 schoolreis groep 3 t/m 7</a:t>
            </a:r>
          </a:p>
          <a:p>
            <a:r>
              <a:rPr lang="nl-NL" sz="1600" dirty="0">
                <a:latin typeface="Calibri" panose="020F0502020204030204" pitchFamily="34" charset="0"/>
                <a:cs typeface="Calibri" panose="020F0502020204030204" pitchFamily="34" charset="0"/>
              </a:rPr>
              <a:t>26-06-2025 Première avond groep 8</a:t>
            </a:r>
          </a:p>
        </p:txBody>
      </p:sp>
      <p:sp>
        <p:nvSpPr>
          <p:cNvPr id="4" name="Tekstvak 3">
            <a:extLst>
              <a:ext uri="{FF2B5EF4-FFF2-40B4-BE49-F238E27FC236}">
                <a16:creationId xmlns:a16="http://schemas.microsoft.com/office/drawing/2014/main" id="{5F8F55BB-08B9-FC47-5AB9-801D343D1547}"/>
              </a:ext>
            </a:extLst>
          </p:cNvPr>
          <p:cNvSpPr txBox="1"/>
          <p:nvPr/>
        </p:nvSpPr>
        <p:spPr>
          <a:xfrm>
            <a:off x="560512" y="263470"/>
            <a:ext cx="4968552" cy="3323987"/>
          </a:xfrm>
          <a:prstGeom prst="rect">
            <a:avLst/>
          </a:prstGeom>
          <a:solidFill>
            <a:srgbClr val="C696D1"/>
          </a:solidFill>
          <a:ln>
            <a:solidFill>
              <a:srgbClr val="FFFF00"/>
            </a:solidFill>
          </a:ln>
        </p:spPr>
        <p:txBody>
          <a:bodyPr wrap="square" rtlCol="0">
            <a:spAutoFit/>
          </a:bodyPr>
          <a:lstStyle/>
          <a:p>
            <a:r>
              <a:rPr lang="nl-NL" sz="1400" b="1" dirty="0">
                <a:latin typeface="Calibri" panose="020F0502020204030204" pitchFamily="34" charset="0"/>
                <a:cs typeface="Calibri" panose="020F0502020204030204" pitchFamily="34" charset="0"/>
              </a:rPr>
              <a:t>Het oudercomité</a:t>
            </a:r>
          </a:p>
          <a:p>
            <a:r>
              <a:rPr lang="nl-NL" sz="1400" b="1" dirty="0">
                <a:latin typeface="Calibri" panose="020F0502020204030204" pitchFamily="34" charset="0"/>
                <a:cs typeface="Calibri" panose="020F0502020204030204" pitchFamily="34" charset="0"/>
              </a:rPr>
              <a:t>Wie zijn wij?</a:t>
            </a:r>
          </a:p>
          <a:p>
            <a:r>
              <a:rPr lang="nl-NL" sz="1400" dirty="0">
                <a:latin typeface="Calibri" panose="020F0502020204030204" pitchFamily="34" charset="0"/>
                <a:cs typeface="Calibri" panose="020F0502020204030204" pitchFamily="34" charset="0"/>
              </a:rPr>
              <a:t>Wij zijn een groep enthousiaste ouders die zich inzet om leuke activiteiten te organiseren voor de leerlingen van de school. </a:t>
            </a:r>
          </a:p>
          <a:p>
            <a:r>
              <a:rPr lang="nl-NL" sz="1400" b="1" dirty="0">
                <a:latin typeface="Calibri" panose="020F0502020204030204" pitchFamily="34" charset="0"/>
                <a:cs typeface="Calibri" panose="020F0502020204030204" pitchFamily="34" charset="0"/>
              </a:rPr>
              <a:t>Waarvan bekostigen wij dit?</a:t>
            </a:r>
          </a:p>
          <a:p>
            <a:r>
              <a:rPr lang="nl-NL" sz="1400" dirty="0">
                <a:latin typeface="Calibri" panose="020F0502020204030204" pitchFamily="34" charset="0"/>
                <a:cs typeface="Calibri" panose="020F0502020204030204" pitchFamily="34" charset="0"/>
              </a:rPr>
              <a:t>Deze activiteiten buiten het schoolreisje worden bekostigd door de vrijwillige ouderbijdrage.</a:t>
            </a:r>
          </a:p>
          <a:p>
            <a:r>
              <a:rPr lang="nl-NL" sz="1400" dirty="0">
                <a:latin typeface="Calibri" panose="020F0502020204030204" pitchFamily="34" charset="0"/>
                <a:cs typeface="Calibri" panose="020F0502020204030204" pitchFamily="34" charset="0"/>
              </a:rPr>
              <a:t>Helaas is het niet mogelijk om daar alles van te betalen, vandaar dat wij deze mooie kalender verkopen en onze kienavond in het leven hebben geroepen om geld in te zamelen.</a:t>
            </a:r>
          </a:p>
          <a:p>
            <a:r>
              <a:rPr lang="nl-NL" sz="1400" dirty="0">
                <a:latin typeface="Calibri" panose="020F0502020204030204" pitchFamily="34" charset="0"/>
                <a:cs typeface="Calibri" panose="020F0502020204030204" pitchFamily="34" charset="0"/>
              </a:rPr>
              <a:t>Zonder deze inkomsten moeten we helaas activiteiten laten vallen.</a:t>
            </a:r>
          </a:p>
          <a:p>
            <a:r>
              <a:rPr lang="nl-NL" sz="1400" dirty="0">
                <a:latin typeface="Calibri" panose="020F0502020204030204" pitchFamily="34" charset="0"/>
                <a:cs typeface="Calibri" panose="020F0502020204030204" pitchFamily="34" charset="0"/>
              </a:rPr>
              <a:t>Wij hopen dan ook op jullie steun zodat we er voor alle kinderen een onvergetelijk jaar van kunnen maken en alle activiteiten doorgang kunnen vinden.</a:t>
            </a:r>
          </a:p>
        </p:txBody>
      </p:sp>
      <p:sp>
        <p:nvSpPr>
          <p:cNvPr id="5" name="Tekstvak 4">
            <a:extLst>
              <a:ext uri="{FF2B5EF4-FFF2-40B4-BE49-F238E27FC236}">
                <a16:creationId xmlns:a16="http://schemas.microsoft.com/office/drawing/2014/main" id="{848E4733-999F-01E7-9325-A3A05E51F4E7}"/>
              </a:ext>
            </a:extLst>
          </p:cNvPr>
          <p:cNvSpPr txBox="1"/>
          <p:nvPr/>
        </p:nvSpPr>
        <p:spPr>
          <a:xfrm>
            <a:off x="560512" y="3656062"/>
            <a:ext cx="4968552" cy="2923877"/>
          </a:xfrm>
          <a:prstGeom prst="rect">
            <a:avLst/>
          </a:prstGeom>
          <a:noFill/>
        </p:spPr>
        <p:txBody>
          <a:bodyPr wrap="square" rtlCol="0">
            <a:spAutoFit/>
          </a:bodyPr>
          <a:lstStyle/>
          <a:p>
            <a:pPr algn="ctr"/>
            <a:r>
              <a:rPr lang="nl-NL" sz="1600" b="1" dirty="0">
                <a:latin typeface="Calibri" panose="020F0502020204030204" pitchFamily="34" charset="0"/>
                <a:cs typeface="Calibri" panose="020F0502020204030204" pitchFamily="34" charset="0"/>
              </a:rPr>
              <a:t>Helpende handjes </a:t>
            </a:r>
          </a:p>
          <a:p>
            <a:pPr algn="l"/>
            <a:endParaRPr lang="nl-NL" sz="1400" dirty="0">
              <a:latin typeface="Calibri" panose="020F0502020204030204" pitchFamily="34" charset="0"/>
              <a:cs typeface="Calibri" panose="020F0502020204030204" pitchFamily="34" charset="0"/>
            </a:endParaRPr>
          </a:p>
          <a:p>
            <a:pPr algn="l"/>
            <a:r>
              <a:rPr lang="nl-NL" sz="1400" dirty="0">
                <a:latin typeface="Calibri" panose="020F0502020204030204" pitchFamily="34" charset="0"/>
                <a:cs typeface="Calibri" panose="020F0502020204030204" pitchFamily="34" charset="0"/>
              </a:rPr>
              <a:t>Sommige activiteiten vergen wat meer hulp en daarbij zijn extra handen nodig.</a:t>
            </a:r>
          </a:p>
          <a:p>
            <a:pPr algn="l"/>
            <a:r>
              <a:rPr lang="nl-NL" sz="1400" dirty="0">
                <a:latin typeface="Calibri" panose="020F0502020204030204" pitchFamily="34" charset="0"/>
                <a:cs typeface="Calibri" panose="020F0502020204030204" pitchFamily="34" charset="0"/>
              </a:rPr>
              <a:t>Daarom zijn we op zoek naar hulpouders, opa’s , oma’s, ooms, tantes enz. die eventueel willen helpen.</a:t>
            </a:r>
          </a:p>
          <a:p>
            <a:pPr algn="l"/>
            <a:r>
              <a:rPr lang="nl-NL" sz="1400" dirty="0">
                <a:latin typeface="Calibri" panose="020F0502020204030204" pitchFamily="34" charset="0"/>
                <a:cs typeface="Calibri" panose="020F0502020204030204" pitchFamily="34" charset="0"/>
              </a:rPr>
              <a:t>Ook oud leerlingen zijn welkom mochten ze dit leuk vinden.</a:t>
            </a:r>
          </a:p>
          <a:p>
            <a:pPr algn="l"/>
            <a:r>
              <a:rPr lang="nl-NL" sz="1400" dirty="0">
                <a:latin typeface="Calibri" panose="020F0502020204030204" pitchFamily="34" charset="0"/>
                <a:cs typeface="Calibri" panose="020F0502020204030204" pitchFamily="34" charset="0"/>
              </a:rPr>
              <a:t>Op het moment dat er hulp nodig is worden deze personen benaderd met de vraag of ze kunnen helpen bij een activiteit.</a:t>
            </a:r>
          </a:p>
          <a:p>
            <a:pPr algn="l"/>
            <a:r>
              <a:rPr lang="nl-NL" sz="1400" dirty="0">
                <a:latin typeface="Calibri" panose="020F0502020204030204" pitchFamily="34" charset="0"/>
                <a:cs typeface="Calibri" panose="020F0502020204030204" pitchFamily="34" charset="0"/>
              </a:rPr>
              <a:t> </a:t>
            </a:r>
          </a:p>
          <a:p>
            <a:pPr algn="l"/>
            <a:r>
              <a:rPr lang="nl-NL" sz="1400" dirty="0">
                <a:latin typeface="Calibri" panose="020F0502020204030204" pitchFamily="34" charset="0"/>
                <a:cs typeface="Calibri" panose="020F0502020204030204" pitchFamily="34" charset="0"/>
              </a:rPr>
              <a:t>Dus wil je af en toe helpen, </a:t>
            </a:r>
          </a:p>
          <a:p>
            <a:pPr algn="l"/>
            <a:r>
              <a:rPr lang="nl-NL" sz="1400" dirty="0">
                <a:latin typeface="Calibri" panose="020F0502020204030204" pitchFamily="34" charset="0"/>
                <a:cs typeface="Calibri" panose="020F0502020204030204" pitchFamily="34" charset="0"/>
              </a:rPr>
              <a:t>en lijkt het je leuk om een steentje bij te dragen?</a:t>
            </a:r>
          </a:p>
          <a:p>
            <a:pPr algn="l"/>
            <a:r>
              <a:rPr lang="nl-NL" sz="1400" dirty="0">
                <a:latin typeface="Calibri" panose="020F0502020204030204" pitchFamily="34" charset="0"/>
                <a:cs typeface="Calibri" panose="020F0502020204030204" pitchFamily="34" charset="0"/>
              </a:rPr>
              <a:t>Stuur dan een mailtje naar: </a:t>
            </a:r>
            <a:r>
              <a:rPr lang="nl-NL" sz="1400" dirty="0">
                <a:latin typeface="Calibri" panose="020F0502020204030204" pitchFamily="34" charset="0"/>
                <a:cs typeface="Calibri" panose="020F0502020204030204" pitchFamily="34" charset="0"/>
                <a:hlinkClick r:id="rId2"/>
              </a:rPr>
              <a:t>oc.langeberg@hotmail.com</a:t>
            </a:r>
            <a:r>
              <a:rPr lang="nl-NL" sz="1400" dirty="0">
                <a:latin typeface="Calibri" panose="020F0502020204030204" pitchFamily="34" charset="0"/>
                <a:cs typeface="Calibri" panose="020F0502020204030204" pitchFamily="34" charset="0"/>
              </a:rPr>
              <a:t> </a:t>
            </a:r>
          </a:p>
        </p:txBody>
      </p:sp>
      <p:pic>
        <p:nvPicPr>
          <p:cNvPr id="8" name="Afbeelding 7" descr="Afbeelding met Kleurrijkheid, Graphics, creativiteit, kunst&#10;&#10;Automatisch gegenereerde beschrijving">
            <a:extLst>
              <a:ext uri="{FF2B5EF4-FFF2-40B4-BE49-F238E27FC236}">
                <a16:creationId xmlns:a16="http://schemas.microsoft.com/office/drawing/2014/main" id="{775261A4-83C9-6957-78DD-CAF802280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965" y="4787785"/>
            <a:ext cx="2221474" cy="2070215"/>
          </a:xfrm>
          <a:prstGeom prst="rect">
            <a:avLst/>
          </a:prstGeom>
        </p:spPr>
      </p:pic>
    </p:spTree>
    <p:extLst>
      <p:ext uri="{BB962C8B-B14F-4D97-AF65-F5344CB8AC3E}">
        <p14:creationId xmlns:p14="http://schemas.microsoft.com/office/powerpoint/2010/main" val="4120154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Afbeelding met kleding, persoon, buitenshuis, glimlach&#10;&#10;Automatisch gegenereerde beschrijving">
            <a:extLst>
              <a:ext uri="{FF2B5EF4-FFF2-40B4-BE49-F238E27FC236}">
                <a16:creationId xmlns:a16="http://schemas.microsoft.com/office/drawing/2014/main" id="{D33704F9-F69C-3C89-3B2B-690987ABFF7D}"/>
              </a:ext>
            </a:extLst>
          </p:cNvPr>
          <p:cNvPicPr>
            <a:picLocks noChangeAspect="1"/>
          </p:cNvPicPr>
          <p:nvPr/>
        </p:nvPicPr>
        <p:blipFill rotWithShape="1">
          <a:blip r:embed="rId2">
            <a:extLst>
              <a:ext uri="{28A0092B-C50C-407E-A947-70E740481C1C}">
                <a14:useLocalDpi xmlns:a14="http://schemas.microsoft.com/office/drawing/2010/main" val="0"/>
              </a:ext>
            </a:extLst>
          </a:blip>
          <a:srcRect l="2161" r="3273"/>
          <a:stretch/>
        </p:blipFill>
        <p:spPr>
          <a:xfrm>
            <a:off x="214008" y="1108953"/>
            <a:ext cx="9367738" cy="4834647"/>
          </a:xfrm>
          <a:prstGeom prst="rect">
            <a:avLst/>
          </a:prstGeom>
        </p:spPr>
      </p:pic>
      <p:graphicFrame>
        <p:nvGraphicFramePr>
          <p:cNvPr id="4" name="Tabel 3">
            <a:extLst>
              <a:ext uri="{FF2B5EF4-FFF2-40B4-BE49-F238E27FC236}">
                <a16:creationId xmlns:a16="http://schemas.microsoft.com/office/drawing/2014/main" id="{92274E01-97E3-142D-4264-5A368A3F4B9D}"/>
              </a:ext>
            </a:extLst>
          </p:cNvPr>
          <p:cNvGraphicFramePr>
            <a:graphicFrameLocks noGrp="1"/>
          </p:cNvGraphicFramePr>
          <p:nvPr>
            <p:extLst>
              <p:ext uri="{D42A27DB-BD31-4B8C-83A1-F6EECF244321}">
                <p14:modId xmlns:p14="http://schemas.microsoft.com/office/powerpoint/2010/main" val="2541458311"/>
              </p:ext>
            </p:extLst>
          </p:nvPr>
        </p:nvGraphicFramePr>
        <p:xfrm>
          <a:off x="214009" y="282102"/>
          <a:ext cx="9367737" cy="6480654"/>
        </p:xfrm>
        <a:graphic>
          <a:graphicData uri="http://schemas.openxmlformats.org/drawingml/2006/table">
            <a:tbl>
              <a:tblPr/>
              <a:tblGrid>
                <a:gridCol w="9367737">
                  <a:extLst>
                    <a:ext uri="{9D8B030D-6E8A-4147-A177-3AD203B41FA5}">
                      <a16:colId xmlns:a16="http://schemas.microsoft.com/office/drawing/2014/main" val="2590101752"/>
                    </a:ext>
                  </a:extLst>
                </a:gridCol>
              </a:tblGrid>
              <a:tr h="827903">
                <a:tc>
                  <a:txBody>
                    <a:bodyPr/>
                    <a:lstStyle/>
                    <a:p>
                      <a:pPr algn="ctr">
                        <a:spcAft>
                          <a:spcPts val="0"/>
                        </a:spcAft>
                      </a:pPr>
                      <a:br>
                        <a:rPr lang="nl-NL" sz="1400" dirty="0">
                          <a:solidFill>
                            <a:srgbClr val="17365D"/>
                          </a:solidFill>
                          <a:effectLst/>
                          <a:latin typeface="Garamond"/>
                          <a:ea typeface="Times New Roman"/>
                          <a:cs typeface="Times New Roman"/>
                        </a:rPr>
                      </a:br>
                      <a:r>
                        <a:rPr lang="nl-NL" sz="3600" b="1" dirty="0">
                          <a:solidFill>
                            <a:schemeClr val="tx1"/>
                          </a:solidFill>
                          <a:effectLst/>
                          <a:latin typeface="Calibri" panose="020F0502020204030204" pitchFamily="34" charset="0"/>
                          <a:ea typeface="Times New Roman"/>
                          <a:cs typeface="Calibri" panose="020F0502020204030204" pitchFamily="34" charset="0"/>
                        </a:rPr>
                        <a:t>Het oudercomíté</a:t>
                      </a:r>
                      <a:endParaRPr lang="nl-NL" sz="3600" b="1" dirty="0">
                        <a:solidFill>
                          <a:schemeClr val="tx1"/>
                        </a:solidFill>
                        <a:effectLst/>
                        <a:latin typeface="+mn-lt"/>
                        <a:ea typeface="Times New Roman"/>
                        <a:cs typeface="Times New Roman"/>
                      </a:endParaRPr>
                    </a:p>
                  </a:txBody>
                  <a:tcPr marL="44046" marR="44046" marT="0" marB="32938">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244061"/>
                      </a:solidFill>
                      <a:prstDash val="solid"/>
                      <a:round/>
                      <a:headEnd type="none" w="med" len="med"/>
                      <a:tailEnd type="none" w="med" len="med"/>
                    </a:lnB>
                    <a:solidFill>
                      <a:srgbClr val="B2F2BB"/>
                    </a:solidFill>
                  </a:tcPr>
                </a:tc>
                <a:extLst>
                  <a:ext uri="{0D108BD9-81ED-4DB2-BD59-A6C34878D82A}">
                    <a16:rowId xmlns:a16="http://schemas.microsoft.com/office/drawing/2014/main" val="1577019925"/>
                  </a:ext>
                </a:extLst>
              </a:tr>
              <a:tr h="4829432">
                <a:tc>
                  <a:txBody>
                    <a:bodyPr/>
                    <a:lstStyle/>
                    <a:p>
                      <a:pPr>
                        <a:spcAft>
                          <a:spcPts val="0"/>
                        </a:spcAft>
                      </a:pPr>
                      <a:endParaRPr lang="nl-NL" sz="600" dirty="0">
                        <a:solidFill>
                          <a:srgbClr val="17365D"/>
                        </a:solidFill>
                        <a:effectLst/>
                        <a:latin typeface="Garamond"/>
                        <a:ea typeface="Times New Roman"/>
                        <a:cs typeface="Arial"/>
                      </a:endParaRPr>
                    </a:p>
                  </a:txBody>
                  <a:tcPr marL="43279" marR="43279" marT="43279" marB="43279">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244061"/>
                      </a:solidFill>
                      <a:prstDash val="solid"/>
                      <a:round/>
                      <a:headEnd type="none" w="med" len="med"/>
                      <a:tailEnd type="none" w="med" len="med"/>
                    </a:lnT>
                    <a:lnB w="12700" cap="flat" cmpd="sng" algn="ctr">
                      <a:solidFill>
                        <a:srgbClr val="314871"/>
                      </a:solidFill>
                      <a:prstDash val="solid"/>
                      <a:round/>
                      <a:headEnd type="none" w="med" len="med"/>
                      <a:tailEnd type="none" w="med" len="med"/>
                    </a:lnB>
                  </a:tcPr>
                </a:tc>
                <a:extLst>
                  <a:ext uri="{0D108BD9-81ED-4DB2-BD59-A6C34878D82A}">
                    <a16:rowId xmlns:a16="http://schemas.microsoft.com/office/drawing/2014/main" val="2422053947"/>
                  </a:ext>
                </a:extLst>
              </a:tr>
              <a:tr h="8233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a:cs typeface="Calibri" panose="020F0502020204030204" pitchFamily="34" charset="0"/>
                        </a:rPr>
                        <a:t>Marischa</a:t>
                      </a:r>
                      <a:r>
                        <a:rPr kumimoji="0" lang="nl-NL" sz="1200" b="1" i="0" u="none" strike="noStrike" kern="1200" cap="none" spc="0" normalizeH="0" baseline="0" noProof="0" dirty="0">
                          <a:ln>
                            <a:noFill/>
                          </a:ln>
                          <a:solidFill>
                            <a:prstClr val="black"/>
                          </a:solidFill>
                          <a:effectLst/>
                          <a:uLnTx/>
                          <a:uFillTx/>
                          <a:latin typeface="Calibri" panose="020F0502020204030204" pitchFamily="34" charset="0"/>
                          <a:ea typeface="Times New Roman"/>
                          <a:cs typeface="Calibri" panose="020F0502020204030204" pitchFamily="34" charset="0"/>
                        </a:rPr>
                        <a:t>, Laura U, Sien,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panose="020F0502020204030204" pitchFamily="34" charset="0"/>
                          <a:ea typeface="Times New Roman"/>
                          <a:cs typeface="Calibri" panose="020F0502020204030204" pitchFamily="34" charset="0"/>
                        </a:rPr>
                        <a:t>Saskia W, Anneke, Renée, Patricia, Natacha, Wendy, Laura, Sandra, Nathalie, Saskia 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1200" b="1" i="0" u="none" strike="noStrike" kern="1200" cap="none" spc="0" normalizeH="0" baseline="0" noProof="0" dirty="0">
                          <a:ln>
                            <a:noFill/>
                          </a:ln>
                          <a:solidFill>
                            <a:prstClr val="black"/>
                          </a:solidFill>
                          <a:effectLst/>
                          <a:uLnTx/>
                          <a:uFillTx/>
                          <a:latin typeface="Calibri" panose="020F0502020204030204" pitchFamily="34" charset="0"/>
                          <a:ea typeface="Times New Roman"/>
                          <a:cs typeface="Calibri" panose="020F0502020204030204" pitchFamily="34" charset="0"/>
                        </a:rPr>
                        <a:t>Niet op de foto: Laury, Rachel, Gally</a:t>
                      </a:r>
                    </a:p>
                  </a:txBody>
                  <a:tcPr marL="44046" marR="44046" marT="44046" marB="44046">
                    <a:lnL w="12700" cap="flat" cmpd="sng" algn="ctr">
                      <a:solidFill>
                        <a:srgbClr val="244061"/>
                      </a:solidFill>
                      <a:prstDash val="solid"/>
                      <a:round/>
                      <a:headEnd type="none" w="med" len="med"/>
                      <a:tailEnd type="none" w="med" len="med"/>
                    </a:lnL>
                    <a:lnR w="12700" cap="flat" cmpd="sng" algn="ctr">
                      <a:solidFill>
                        <a:srgbClr val="244061"/>
                      </a:solidFill>
                      <a:prstDash val="solid"/>
                      <a:round/>
                      <a:headEnd type="none" w="med" len="med"/>
                      <a:tailEnd type="none" w="med" len="med"/>
                    </a:lnR>
                    <a:lnT w="12700" cap="flat" cmpd="sng" algn="ctr">
                      <a:solidFill>
                        <a:srgbClr val="314871"/>
                      </a:solidFill>
                      <a:prstDash val="solid"/>
                      <a:round/>
                      <a:headEnd type="none" w="med" len="med"/>
                      <a:tailEnd type="none" w="med" len="med"/>
                    </a:lnT>
                    <a:lnB w="12700" cap="flat" cmpd="sng" algn="ctr">
                      <a:solidFill>
                        <a:srgbClr val="244061"/>
                      </a:solidFill>
                      <a:prstDash val="solid"/>
                      <a:round/>
                      <a:headEnd type="none" w="med" len="med"/>
                      <a:tailEnd type="none" w="med" len="med"/>
                    </a:lnB>
                  </a:tcPr>
                </a:tc>
                <a:extLst>
                  <a:ext uri="{0D108BD9-81ED-4DB2-BD59-A6C34878D82A}">
                    <a16:rowId xmlns:a16="http://schemas.microsoft.com/office/drawing/2014/main" val="2725334784"/>
                  </a:ext>
                </a:extLst>
              </a:tr>
            </a:tbl>
          </a:graphicData>
        </a:graphic>
      </p:graphicFrame>
    </p:spTree>
    <p:extLst>
      <p:ext uri="{BB962C8B-B14F-4D97-AF65-F5344CB8AC3E}">
        <p14:creationId xmlns:p14="http://schemas.microsoft.com/office/powerpoint/2010/main" val="794477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4" descr="Afbeelding met pompoen, groente, Komkommerachtigen, squash&#10;&#10;Automatisch gegenereerde beschrijving">
            <a:extLst>
              <a:ext uri="{FF2B5EF4-FFF2-40B4-BE49-F238E27FC236}">
                <a16:creationId xmlns:a16="http://schemas.microsoft.com/office/drawing/2014/main" id="{C1773AB7-3AF8-15D2-2543-0691DD41E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91" y="1215957"/>
            <a:ext cx="9396919" cy="5505857"/>
          </a:xfrm>
          <a:prstGeom prst="rect">
            <a:avLst/>
          </a:prstGeom>
        </p:spPr>
      </p:pic>
      <p:graphicFrame>
        <p:nvGraphicFramePr>
          <p:cNvPr id="4" name="Tijdelijke aanduiding voor inhoud 3">
            <a:extLst>
              <a:ext uri="{FF2B5EF4-FFF2-40B4-BE49-F238E27FC236}">
                <a16:creationId xmlns:a16="http://schemas.microsoft.com/office/drawing/2014/main" id="{63B48418-C2F4-EF21-50F0-B1C0DA8C7DFA}"/>
              </a:ext>
            </a:extLst>
          </p:cNvPr>
          <p:cNvGraphicFramePr>
            <a:graphicFrameLocks noGrp="1"/>
          </p:cNvGraphicFramePr>
          <p:nvPr>
            <p:ph idx="1"/>
            <p:extLst>
              <p:ext uri="{D42A27DB-BD31-4B8C-83A1-F6EECF244321}">
                <p14:modId xmlns:p14="http://schemas.microsoft.com/office/powerpoint/2010/main" val="3428853149"/>
              </p:ext>
            </p:extLst>
          </p:nvPr>
        </p:nvGraphicFramePr>
        <p:xfrm>
          <a:off x="243191" y="204279"/>
          <a:ext cx="9396919" cy="6517535"/>
        </p:xfrm>
        <a:graphic>
          <a:graphicData uri="http://schemas.openxmlformats.org/drawingml/2006/table">
            <a:tbl>
              <a:tblPr firstRow="1" bandRow="1">
                <a:tableStyleId>{073A0DAA-6AF3-43AB-8588-CEC1D06C72B9}</a:tableStyleId>
              </a:tblPr>
              <a:tblGrid>
                <a:gridCol w="1342417">
                  <a:extLst>
                    <a:ext uri="{9D8B030D-6E8A-4147-A177-3AD203B41FA5}">
                      <a16:colId xmlns:a16="http://schemas.microsoft.com/office/drawing/2014/main" val="3875621255"/>
                    </a:ext>
                  </a:extLst>
                </a:gridCol>
                <a:gridCol w="1342417">
                  <a:extLst>
                    <a:ext uri="{9D8B030D-6E8A-4147-A177-3AD203B41FA5}">
                      <a16:colId xmlns:a16="http://schemas.microsoft.com/office/drawing/2014/main" val="3441464333"/>
                    </a:ext>
                  </a:extLst>
                </a:gridCol>
                <a:gridCol w="1342417">
                  <a:extLst>
                    <a:ext uri="{9D8B030D-6E8A-4147-A177-3AD203B41FA5}">
                      <a16:colId xmlns:a16="http://schemas.microsoft.com/office/drawing/2014/main" val="1155593986"/>
                    </a:ext>
                  </a:extLst>
                </a:gridCol>
                <a:gridCol w="1342417">
                  <a:extLst>
                    <a:ext uri="{9D8B030D-6E8A-4147-A177-3AD203B41FA5}">
                      <a16:colId xmlns:a16="http://schemas.microsoft.com/office/drawing/2014/main" val="427329085"/>
                    </a:ext>
                  </a:extLst>
                </a:gridCol>
                <a:gridCol w="1342417">
                  <a:extLst>
                    <a:ext uri="{9D8B030D-6E8A-4147-A177-3AD203B41FA5}">
                      <a16:colId xmlns:a16="http://schemas.microsoft.com/office/drawing/2014/main" val="2727031814"/>
                    </a:ext>
                  </a:extLst>
                </a:gridCol>
                <a:gridCol w="1342417">
                  <a:extLst>
                    <a:ext uri="{9D8B030D-6E8A-4147-A177-3AD203B41FA5}">
                      <a16:colId xmlns:a16="http://schemas.microsoft.com/office/drawing/2014/main" val="1594106501"/>
                    </a:ext>
                  </a:extLst>
                </a:gridCol>
                <a:gridCol w="1342417">
                  <a:extLst>
                    <a:ext uri="{9D8B030D-6E8A-4147-A177-3AD203B41FA5}">
                      <a16:colId xmlns:a16="http://schemas.microsoft.com/office/drawing/2014/main" val="3906727482"/>
                    </a:ext>
                  </a:extLst>
                </a:gridCol>
              </a:tblGrid>
              <a:tr h="651786">
                <a:tc gridSpan="7">
                  <a:txBody>
                    <a:bodyPr/>
                    <a:lstStyle/>
                    <a:p>
                      <a:pPr algn="ctr"/>
                      <a:r>
                        <a:rPr lang="nl-NL" sz="3600" dirty="0">
                          <a:solidFill>
                            <a:schemeClr val="tx1"/>
                          </a:solidFill>
                          <a:latin typeface="Calibri" panose="020F0502020204030204" pitchFamily="34" charset="0"/>
                          <a:cs typeface="Calibri" panose="020F0502020204030204" pitchFamily="34" charset="0"/>
                        </a:rPr>
                        <a:t>Oktober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5AE8E"/>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12591198"/>
                  </a:ext>
                </a:extLst>
              </a:tr>
              <a:tr h="372449">
                <a:tc>
                  <a:txBody>
                    <a:bodyPr/>
                    <a:lstStyle/>
                    <a:p>
                      <a:pPr algn="ctr"/>
                      <a:r>
                        <a:rPr lang="nl-NL" dirty="0"/>
                        <a:t>Maandag</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Dinsdag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Woensdag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Donderdag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Vrijdag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Zaterdag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Zondag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5105840"/>
                  </a:ext>
                </a:extLst>
              </a:tr>
              <a:tr h="915550">
                <a:tc>
                  <a:txBody>
                    <a:bodyPr/>
                    <a:lstStyle/>
                    <a:p>
                      <a:pPr algn="l"/>
                      <a:endParaRPr lang="nl-NL" sz="1200" b="1" dirty="0">
                        <a:latin typeface="Calibri" panose="020F0502020204030204" pitchFamily="34" charset="0"/>
                        <a:cs typeface="Calibri" panose="020F0502020204030204" pitchFamily="34" charset="0"/>
                      </a:endParaRPr>
                    </a:p>
                    <a:p>
                      <a:pPr algn="l"/>
                      <a:endParaRPr lang="nl-NL" sz="1200" b="1" dirty="0">
                        <a:latin typeface="Calibri" panose="020F0502020204030204" pitchFamily="34" charset="0"/>
                        <a:cs typeface="Calibri" panose="020F0502020204030204" pitchFamily="34" charset="0"/>
                      </a:endParaRPr>
                    </a:p>
                    <a:p>
                      <a:pPr algn="l"/>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40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a:t>
                      </a:r>
                    </a:p>
                    <a:p>
                      <a:pPr algn="r"/>
                      <a:r>
                        <a:rPr lang="nl-NL" sz="1100" b="1" dirty="0">
                          <a:latin typeface="Calibri" panose="020F0502020204030204" pitchFamily="34" charset="0"/>
                          <a:cs typeface="Calibri" panose="020F0502020204030204" pitchFamily="34" charset="0"/>
                        </a:rPr>
                        <a:t>Start Kinderboeken</a:t>
                      </a:r>
                    </a:p>
                    <a:p>
                      <a:pPr algn="r"/>
                      <a:r>
                        <a:rPr lang="nl-NL" sz="1100" b="1" dirty="0">
                          <a:latin typeface="Calibri" panose="020F0502020204030204" pitchFamily="34" charset="0"/>
                          <a:cs typeface="Calibri" panose="020F0502020204030204" pitchFamily="34" charset="0"/>
                        </a:rPr>
                        <a:t>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a:t>
                      </a:r>
                    </a:p>
                    <a:p>
                      <a:pPr algn="r"/>
                      <a:r>
                        <a:rPr lang="nl-NL" sz="1200" b="1" dirty="0">
                          <a:latin typeface="Calibri" panose="020F0502020204030204" pitchFamily="34" charset="0"/>
                          <a:cs typeface="Calibri" panose="020F0502020204030204" pitchFamily="34" charset="0"/>
                        </a:rPr>
                        <a:t>Doe lab Groep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4</a:t>
                      </a:r>
                    </a:p>
                    <a:p>
                      <a:pPr algn="r"/>
                      <a:r>
                        <a:rPr lang="nl-NL" sz="1200" b="1" dirty="0">
                          <a:latin typeface="Calibri" panose="020F0502020204030204" pitchFamily="34" charset="0"/>
                          <a:cs typeface="Calibri" panose="020F0502020204030204" pitchFamily="34" charset="0"/>
                        </a:rPr>
                        <a:t>Dierendag</a:t>
                      </a:r>
                    </a:p>
                    <a:p>
                      <a:pPr algn="r"/>
                      <a:r>
                        <a:rPr lang="nl-NL" sz="1200" b="1" dirty="0">
                          <a:latin typeface="Calibri" panose="020F0502020204030204" pitchFamily="34" charset="0"/>
                          <a:cs typeface="Calibri" panose="020F0502020204030204" pitchFamily="34" charset="0"/>
                        </a:rPr>
                        <a:t>Trappenmarathon </a:t>
                      </a:r>
                    </a:p>
                    <a:p>
                      <a:pPr algn="r"/>
                      <a:r>
                        <a:rPr lang="nl-NL" sz="1200" b="1" dirty="0">
                          <a:latin typeface="Calibri" panose="020F0502020204030204" pitchFamily="34" charset="0"/>
                          <a:cs typeface="Calibri" panose="020F0502020204030204" pitchFamily="34" charset="0"/>
                        </a:rPr>
                        <a:t>Groep 6 6/7 en 8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5</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671938610"/>
                  </a:ext>
                </a:extLst>
              </a:tr>
              <a:tr h="915550">
                <a:tc>
                  <a:txBody>
                    <a:bodyPr/>
                    <a:lstStyle/>
                    <a:p>
                      <a:pPr algn="l"/>
                      <a:r>
                        <a:rPr lang="nl-NL" sz="1200" b="1" dirty="0">
                          <a:latin typeface="Calibri" panose="020F0502020204030204" pitchFamily="34" charset="0"/>
                          <a:cs typeface="Calibri" panose="020F0502020204030204" pitchFamily="34" charset="0"/>
                        </a:rPr>
                        <a:t>                              7</a:t>
                      </a:r>
                    </a:p>
                    <a:p>
                      <a:pPr algn="l"/>
                      <a:endParaRPr lang="nl-NL" sz="1200" b="1" dirty="0">
                        <a:latin typeface="Calibri" panose="020F0502020204030204" pitchFamily="34" charset="0"/>
                        <a:cs typeface="Calibri" panose="020F0502020204030204" pitchFamily="34" charset="0"/>
                      </a:endParaRPr>
                    </a:p>
                    <a:p>
                      <a:pPr algn="l"/>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41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9</a:t>
                      </a:r>
                    </a:p>
                    <a:p>
                      <a:pPr algn="r"/>
                      <a:r>
                        <a:rPr lang="nl-NL" sz="1200" b="1" dirty="0">
                          <a:latin typeface="Calibri" panose="020F0502020204030204" pitchFamily="34" charset="0"/>
                          <a:cs typeface="Calibri" panose="020F0502020204030204" pitchFamily="34" charset="0"/>
                        </a:rPr>
                        <a:t>Boekenmarkt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10</a:t>
                      </a:r>
                    </a:p>
                    <a:p>
                      <a:pPr algn="r"/>
                      <a:r>
                        <a:rPr lang="nl-NL" sz="1200" b="1" dirty="0">
                          <a:latin typeface="Calibri" panose="020F0502020204030204" pitchFamily="34" charset="0"/>
                          <a:cs typeface="Calibri" panose="020F0502020204030204" pitchFamily="34" charset="0"/>
                        </a:rPr>
                        <a:t>Doe lab groep 7</a:t>
                      </a:r>
                    </a:p>
                    <a:p>
                      <a:pPr algn="r"/>
                      <a:r>
                        <a:rPr lang="nl-NL" sz="1200" b="1" dirty="0">
                          <a:latin typeface="Calibri" panose="020F0502020204030204" pitchFamily="34" charset="0"/>
                          <a:cs typeface="Calibri" panose="020F0502020204030204" pitchFamily="34" charset="0"/>
                        </a:rPr>
                        <a:t>Boekenmarkt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11</a:t>
                      </a:r>
                    </a:p>
                    <a:p>
                      <a:pPr algn="r"/>
                      <a:r>
                        <a:rPr lang="nl-NL" sz="1200" b="1" dirty="0">
                          <a:latin typeface="Calibri" panose="020F0502020204030204" pitchFamily="34" charset="0"/>
                          <a:cs typeface="Calibri" panose="020F0502020204030204" pitchFamily="34" charset="0"/>
                        </a:rPr>
                        <a:t>Doe lab groep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13</a:t>
                      </a:r>
                    </a:p>
                    <a:p>
                      <a:pPr algn="r"/>
                      <a:r>
                        <a:rPr lang="nl-NL" sz="1100" b="1" dirty="0">
                          <a:latin typeface="Calibri" panose="020F0502020204030204" pitchFamily="34" charset="0"/>
                          <a:cs typeface="Calibri" panose="020F0502020204030204" pitchFamily="34" charset="0"/>
                        </a:rPr>
                        <a:t>Eind Kinderboekenweek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95832992"/>
                  </a:ext>
                </a:extLst>
              </a:tr>
              <a:tr h="915550">
                <a:tc>
                  <a:txBody>
                    <a:bodyPr/>
                    <a:lstStyle/>
                    <a:p>
                      <a:pPr algn="r"/>
                      <a:r>
                        <a:rPr lang="nl-NL" sz="1200" b="1" dirty="0">
                          <a:latin typeface="Calibri" panose="020F0502020204030204" pitchFamily="34" charset="0"/>
                          <a:cs typeface="Calibri" panose="020F0502020204030204" pitchFamily="34" charset="0"/>
                        </a:rPr>
                        <a:t>14</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19</a:t>
                      </a:r>
                    </a:p>
                    <a:p>
                      <a:pPr algn="r"/>
                      <a:r>
                        <a:rPr lang="nl-NL" sz="1200" b="1" dirty="0">
                          <a:latin typeface="Calibri" panose="020F0502020204030204" pitchFamily="34" charset="0"/>
                          <a:cs typeface="Calibri" panose="020F0502020204030204" pitchFamily="34" charset="0"/>
                        </a:rPr>
                        <a:t>Herfstvakantie</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844823810"/>
                  </a:ext>
                </a:extLst>
              </a:tr>
              <a:tr h="915550">
                <a:tc>
                  <a:txBody>
                    <a:bodyPr/>
                    <a:lstStyle/>
                    <a:p>
                      <a:pPr algn="r"/>
                      <a:r>
                        <a:rPr lang="nl-NL" sz="1200" b="1" dirty="0">
                          <a:latin typeface="Calibri" panose="020F0502020204030204" pitchFamily="34" charset="0"/>
                          <a:cs typeface="Calibri" panose="020F0502020204030204" pitchFamily="34" charset="0"/>
                        </a:rPr>
                        <a:t>21</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27</a:t>
                      </a:r>
                    </a:p>
                    <a:p>
                      <a:pPr algn="r"/>
                      <a:r>
                        <a:rPr lang="nl-NL" sz="1200" b="1" dirty="0">
                          <a:latin typeface="Calibri" panose="020F0502020204030204" pitchFamily="34" charset="0"/>
                          <a:cs typeface="Calibri" panose="020F0502020204030204" pitchFamily="34" charset="0"/>
                        </a:rPr>
                        <a:t>Eind</a:t>
                      </a:r>
                    </a:p>
                    <a:p>
                      <a:pPr algn="r"/>
                      <a:r>
                        <a:rPr lang="nl-NL" sz="1200" b="1" dirty="0">
                          <a:latin typeface="Calibri" panose="020F0502020204030204" pitchFamily="34" charset="0"/>
                          <a:cs typeface="Calibri" panose="020F0502020204030204" pitchFamily="34" charset="0"/>
                        </a:rPr>
                        <a:t>Herfstvakantie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4203300760"/>
                  </a:ext>
                </a:extLst>
              </a:tr>
              <a:tr h="915550">
                <a:tc>
                  <a:txBody>
                    <a:bodyPr/>
                    <a:lstStyle/>
                    <a:p>
                      <a:pPr algn="r"/>
                      <a:r>
                        <a:rPr lang="nl-NL" sz="1200" b="1" dirty="0">
                          <a:latin typeface="Calibri" panose="020F0502020204030204" pitchFamily="34" charset="0"/>
                          <a:cs typeface="Calibri" panose="020F0502020204030204" pitchFamily="34" charset="0"/>
                        </a:rPr>
                        <a:t>28</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30</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31</a:t>
                      </a:r>
                    </a:p>
                    <a:p>
                      <a:pPr algn="r"/>
                      <a:r>
                        <a:rPr lang="nl-NL" sz="1200" b="1" dirty="0">
                          <a:latin typeface="Calibri" panose="020F0502020204030204" pitchFamily="34" charset="0"/>
                          <a:cs typeface="Calibri" panose="020F0502020204030204" pitchFamily="34" charset="0"/>
                        </a:rPr>
                        <a:t>Halloween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923299693"/>
                  </a:ext>
                </a:extLst>
              </a:tr>
              <a:tr h="915550">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gridSpan="5">
                  <a:txBody>
                    <a:bodyPr/>
                    <a:lstStyle/>
                    <a:p>
                      <a:pPr algn="l"/>
                      <a:r>
                        <a:rPr lang="nl-NL" sz="1200" b="1" dirty="0">
                          <a:latin typeface="Calibri" panose="020F0502020204030204" pitchFamily="34" charset="0"/>
                          <a:cs typeface="Calibri" panose="020F0502020204030204" pitchFamily="34" charset="0"/>
                        </a:rPr>
                        <a:t>Notities: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766802506"/>
                  </a:ext>
                </a:extLst>
              </a:tr>
            </a:tbl>
          </a:graphicData>
        </a:graphic>
      </p:graphicFrame>
    </p:spTree>
    <p:extLst>
      <p:ext uri="{BB962C8B-B14F-4D97-AF65-F5344CB8AC3E}">
        <p14:creationId xmlns:p14="http://schemas.microsoft.com/office/powerpoint/2010/main" val="2765821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en bloemenrand met bladeren en een plaats voor tekst">
            <a:extLst>
              <a:ext uri="{FF2B5EF4-FFF2-40B4-BE49-F238E27FC236}">
                <a16:creationId xmlns:a16="http://schemas.microsoft.com/office/drawing/2014/main" id="{D5753AC4-EDF0-5A09-2379-A2AE9C2A6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191" y="1225685"/>
            <a:ext cx="9396919" cy="54961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ijdelijke aanduiding voor inhoud 3">
            <a:extLst>
              <a:ext uri="{FF2B5EF4-FFF2-40B4-BE49-F238E27FC236}">
                <a16:creationId xmlns:a16="http://schemas.microsoft.com/office/drawing/2014/main" id="{63B48418-C2F4-EF21-50F0-B1C0DA8C7DFA}"/>
              </a:ext>
            </a:extLst>
          </p:cNvPr>
          <p:cNvGraphicFramePr>
            <a:graphicFrameLocks noGrp="1"/>
          </p:cNvGraphicFramePr>
          <p:nvPr>
            <p:ph idx="1"/>
            <p:extLst>
              <p:ext uri="{D42A27DB-BD31-4B8C-83A1-F6EECF244321}">
                <p14:modId xmlns:p14="http://schemas.microsoft.com/office/powerpoint/2010/main" val="3882886736"/>
              </p:ext>
            </p:extLst>
          </p:nvPr>
        </p:nvGraphicFramePr>
        <p:xfrm>
          <a:off x="243191" y="204279"/>
          <a:ext cx="9396919" cy="6517535"/>
        </p:xfrm>
        <a:graphic>
          <a:graphicData uri="http://schemas.openxmlformats.org/drawingml/2006/table">
            <a:tbl>
              <a:tblPr firstRow="1" bandRow="1">
                <a:tableStyleId>{073A0DAA-6AF3-43AB-8588-CEC1D06C72B9}</a:tableStyleId>
              </a:tblPr>
              <a:tblGrid>
                <a:gridCol w="1342417">
                  <a:extLst>
                    <a:ext uri="{9D8B030D-6E8A-4147-A177-3AD203B41FA5}">
                      <a16:colId xmlns:a16="http://schemas.microsoft.com/office/drawing/2014/main" val="3875621255"/>
                    </a:ext>
                  </a:extLst>
                </a:gridCol>
                <a:gridCol w="1342417">
                  <a:extLst>
                    <a:ext uri="{9D8B030D-6E8A-4147-A177-3AD203B41FA5}">
                      <a16:colId xmlns:a16="http://schemas.microsoft.com/office/drawing/2014/main" val="3441464333"/>
                    </a:ext>
                  </a:extLst>
                </a:gridCol>
                <a:gridCol w="1342417">
                  <a:extLst>
                    <a:ext uri="{9D8B030D-6E8A-4147-A177-3AD203B41FA5}">
                      <a16:colId xmlns:a16="http://schemas.microsoft.com/office/drawing/2014/main" val="1155593986"/>
                    </a:ext>
                  </a:extLst>
                </a:gridCol>
                <a:gridCol w="1342417">
                  <a:extLst>
                    <a:ext uri="{9D8B030D-6E8A-4147-A177-3AD203B41FA5}">
                      <a16:colId xmlns:a16="http://schemas.microsoft.com/office/drawing/2014/main" val="427329085"/>
                    </a:ext>
                  </a:extLst>
                </a:gridCol>
                <a:gridCol w="1342417">
                  <a:extLst>
                    <a:ext uri="{9D8B030D-6E8A-4147-A177-3AD203B41FA5}">
                      <a16:colId xmlns:a16="http://schemas.microsoft.com/office/drawing/2014/main" val="2727031814"/>
                    </a:ext>
                  </a:extLst>
                </a:gridCol>
                <a:gridCol w="1342417">
                  <a:extLst>
                    <a:ext uri="{9D8B030D-6E8A-4147-A177-3AD203B41FA5}">
                      <a16:colId xmlns:a16="http://schemas.microsoft.com/office/drawing/2014/main" val="1594106501"/>
                    </a:ext>
                  </a:extLst>
                </a:gridCol>
                <a:gridCol w="1342417">
                  <a:extLst>
                    <a:ext uri="{9D8B030D-6E8A-4147-A177-3AD203B41FA5}">
                      <a16:colId xmlns:a16="http://schemas.microsoft.com/office/drawing/2014/main" val="3906727482"/>
                    </a:ext>
                  </a:extLst>
                </a:gridCol>
              </a:tblGrid>
              <a:tr h="651786">
                <a:tc gridSpan="7">
                  <a:txBody>
                    <a:bodyPr/>
                    <a:lstStyle/>
                    <a:p>
                      <a:pPr algn="ctr"/>
                      <a:r>
                        <a:rPr lang="nl-NL" sz="3600" dirty="0">
                          <a:solidFill>
                            <a:schemeClr val="tx1"/>
                          </a:solidFill>
                          <a:latin typeface="Calibri" panose="020F0502020204030204" pitchFamily="34" charset="0"/>
                          <a:cs typeface="Calibri" panose="020F0502020204030204" pitchFamily="34" charset="0"/>
                        </a:rPr>
                        <a:t>November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8DCB5"/>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12591198"/>
                  </a:ext>
                </a:extLst>
              </a:tr>
              <a:tr h="372449">
                <a:tc>
                  <a:txBody>
                    <a:bodyPr/>
                    <a:lstStyle/>
                    <a:p>
                      <a:pPr algn="ctr"/>
                      <a:r>
                        <a:rPr lang="nl-NL" dirty="0"/>
                        <a:t>Maandag</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Dinsdag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Woensdag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Donderdag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Vrijdag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Zaterdag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Zondag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5105840"/>
                  </a:ext>
                </a:extLst>
              </a:tr>
              <a:tr h="915550">
                <a:tc>
                  <a:txBody>
                    <a:bodyPr/>
                    <a:lstStyle/>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671938610"/>
                  </a:ext>
                </a:extLst>
              </a:tr>
              <a:tr h="915550">
                <a:tc>
                  <a:txBody>
                    <a:bodyPr/>
                    <a:lstStyle/>
                    <a:p>
                      <a:pPr algn="r"/>
                      <a:r>
                        <a:rPr lang="nl-NL" sz="1200" b="1" dirty="0">
                          <a:latin typeface="Calibri" panose="020F0502020204030204" pitchFamily="34" charset="0"/>
                          <a:cs typeface="Calibri" panose="020F0502020204030204" pitchFamily="34" charset="0"/>
                        </a:rPr>
                        <a:t>4</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95832992"/>
                  </a:ext>
                </a:extLst>
              </a:tr>
              <a:tr h="915550">
                <a:tc>
                  <a:txBody>
                    <a:bodyPr/>
                    <a:lstStyle/>
                    <a:p>
                      <a:pPr algn="r"/>
                      <a:r>
                        <a:rPr lang="nl-NL" sz="1200" b="1" dirty="0">
                          <a:latin typeface="Calibri" panose="020F0502020204030204" pitchFamily="34" charset="0"/>
                          <a:cs typeface="Calibri" panose="020F0502020204030204" pitchFamily="34" charset="0"/>
                        </a:rPr>
                        <a:t>11</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l"/>
                      <a:r>
                        <a:rPr lang="nl-NL" sz="1000" b="1" dirty="0">
                          <a:latin typeface="Calibri" panose="020F0502020204030204" pitchFamily="34" charset="0"/>
                          <a:cs typeface="Calibri" panose="020F0502020204030204" pitchFamily="34" charset="0"/>
                        </a:rPr>
                        <a:t>Week 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12</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13</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14</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15</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844823810"/>
                  </a:ext>
                </a:extLst>
              </a:tr>
              <a:tr h="915550">
                <a:tc>
                  <a:txBody>
                    <a:bodyPr/>
                    <a:lstStyle/>
                    <a:p>
                      <a:pPr algn="r"/>
                      <a:r>
                        <a:rPr lang="nl-NL" sz="1200" b="1" dirty="0">
                          <a:latin typeface="Calibri" panose="020F0502020204030204" pitchFamily="34" charset="0"/>
                          <a:cs typeface="Calibri" panose="020F0502020204030204" pitchFamily="34" charset="0"/>
                        </a:rPr>
                        <a:t>18</a:t>
                      </a:r>
                    </a:p>
                    <a:p>
                      <a:pPr algn="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19</a:t>
                      </a:r>
                    </a:p>
                    <a:p>
                      <a:pPr algn="r"/>
                      <a:r>
                        <a:rPr lang="nl-NL" sz="1200" b="1" dirty="0">
                          <a:latin typeface="Calibri" panose="020F0502020204030204" pitchFamily="34" charset="0"/>
                          <a:cs typeface="Calibri" panose="020F0502020204030204" pitchFamily="34" charset="0"/>
                        </a:rPr>
                        <a:t>Cito groep 3 t/m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20</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21</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22</a:t>
                      </a:r>
                    </a:p>
                    <a:p>
                      <a:pPr algn="r"/>
                      <a:r>
                        <a:rPr lang="nl-NL" sz="1200" b="1" dirty="0">
                          <a:latin typeface="Calibri" panose="020F0502020204030204" pitchFamily="34" charset="0"/>
                          <a:cs typeface="Calibri" panose="020F0502020204030204" pitchFamily="34" charset="0"/>
                        </a:rPr>
                        <a:t>Studiedag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4203300760"/>
                  </a:ext>
                </a:extLst>
              </a:tr>
              <a:tr h="915550">
                <a:tc>
                  <a:txBody>
                    <a:bodyPr/>
                    <a:lstStyle/>
                    <a:p>
                      <a:pPr algn="r"/>
                      <a:r>
                        <a:rPr lang="nl-NL" sz="1200" b="1" dirty="0">
                          <a:latin typeface="Calibri" panose="020F0502020204030204" pitchFamily="34" charset="0"/>
                          <a:cs typeface="Calibri" panose="020F0502020204030204" pitchFamily="34" charset="0"/>
                        </a:rPr>
                        <a:t>25</a:t>
                      </a:r>
                    </a:p>
                    <a:p>
                      <a:pPr algn="r"/>
                      <a:r>
                        <a:rPr lang="nl-NL" sz="1200" b="1" dirty="0">
                          <a:latin typeface="Calibri" panose="020F0502020204030204" pitchFamily="34" charset="0"/>
                          <a:cs typeface="Calibri" panose="020F0502020204030204" pitchFamily="34" charset="0"/>
                        </a:rPr>
                        <a:t>Studiedag</a:t>
                      </a: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48</a:t>
                      </a:r>
                      <a:r>
                        <a:rPr lang="nl-NL" sz="1200" b="1" dirty="0">
                          <a:latin typeface="Calibri" panose="020F0502020204030204" pitchFamily="34" charset="0"/>
                          <a:cs typeface="Calibri" panose="020F050202020403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26</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27</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28</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29</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p>
                      <a:pPr algn="r"/>
                      <a:r>
                        <a:rPr lang="nl-NL" sz="1200" b="1" dirty="0">
                          <a:latin typeface="Calibri" panose="020F0502020204030204" pitchFamily="34" charset="0"/>
                          <a:cs typeface="Calibri" panose="020F0502020204030204" pitchFamily="34" charset="0"/>
                        </a:rPr>
                        <a:t>Vormsel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923299693"/>
                  </a:ext>
                </a:extLst>
              </a:tr>
              <a:tr h="915550">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gridSpan="5">
                  <a:txBody>
                    <a:bodyPr/>
                    <a:lstStyle/>
                    <a:p>
                      <a:pPr algn="l"/>
                      <a:r>
                        <a:rPr lang="nl-NL" sz="1400" b="1" dirty="0">
                          <a:latin typeface="Calibri" panose="020F0502020204030204" pitchFamily="34" charset="0"/>
                          <a:cs typeface="Calibri" panose="020F0502020204030204" pitchFamily="34" charset="0"/>
                        </a:rPr>
                        <a:t>Notities: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766802506"/>
                  </a:ext>
                </a:extLst>
              </a:tr>
            </a:tbl>
          </a:graphicData>
        </a:graphic>
      </p:graphicFrame>
    </p:spTree>
    <p:extLst>
      <p:ext uri="{BB962C8B-B14F-4D97-AF65-F5344CB8AC3E}">
        <p14:creationId xmlns:p14="http://schemas.microsoft.com/office/powerpoint/2010/main" val="2946947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vuurwerk, winter, kerstmis, sneeuw&#10;&#10;Automatisch gegenereerde beschrijving">
            <a:extLst>
              <a:ext uri="{FF2B5EF4-FFF2-40B4-BE49-F238E27FC236}">
                <a16:creationId xmlns:a16="http://schemas.microsoft.com/office/drawing/2014/main" id="{23FFD1A5-FAB8-9A0D-0F44-CA87A2E36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539" y="1177046"/>
            <a:ext cx="9396919" cy="5510721"/>
          </a:xfrm>
          <a:prstGeom prst="rect">
            <a:avLst/>
          </a:prstGeom>
        </p:spPr>
      </p:pic>
      <p:graphicFrame>
        <p:nvGraphicFramePr>
          <p:cNvPr id="4" name="Tijdelijke aanduiding voor inhoud 3">
            <a:extLst>
              <a:ext uri="{FF2B5EF4-FFF2-40B4-BE49-F238E27FC236}">
                <a16:creationId xmlns:a16="http://schemas.microsoft.com/office/drawing/2014/main" id="{63B48418-C2F4-EF21-50F0-B1C0DA8C7DFA}"/>
              </a:ext>
            </a:extLst>
          </p:cNvPr>
          <p:cNvGraphicFramePr>
            <a:graphicFrameLocks noGrp="1"/>
          </p:cNvGraphicFramePr>
          <p:nvPr>
            <p:ph idx="1"/>
            <p:extLst>
              <p:ext uri="{D42A27DB-BD31-4B8C-83A1-F6EECF244321}">
                <p14:modId xmlns:p14="http://schemas.microsoft.com/office/powerpoint/2010/main" val="1662568785"/>
              </p:ext>
            </p:extLst>
          </p:nvPr>
        </p:nvGraphicFramePr>
        <p:xfrm>
          <a:off x="254540" y="170232"/>
          <a:ext cx="9396919" cy="6517535"/>
        </p:xfrm>
        <a:graphic>
          <a:graphicData uri="http://schemas.openxmlformats.org/drawingml/2006/table">
            <a:tbl>
              <a:tblPr firstRow="1" bandRow="1">
                <a:tableStyleId>{073A0DAA-6AF3-43AB-8588-CEC1D06C72B9}</a:tableStyleId>
              </a:tblPr>
              <a:tblGrid>
                <a:gridCol w="1342417">
                  <a:extLst>
                    <a:ext uri="{9D8B030D-6E8A-4147-A177-3AD203B41FA5}">
                      <a16:colId xmlns:a16="http://schemas.microsoft.com/office/drawing/2014/main" val="3875621255"/>
                    </a:ext>
                  </a:extLst>
                </a:gridCol>
                <a:gridCol w="1342417">
                  <a:extLst>
                    <a:ext uri="{9D8B030D-6E8A-4147-A177-3AD203B41FA5}">
                      <a16:colId xmlns:a16="http://schemas.microsoft.com/office/drawing/2014/main" val="3441464333"/>
                    </a:ext>
                  </a:extLst>
                </a:gridCol>
                <a:gridCol w="1342417">
                  <a:extLst>
                    <a:ext uri="{9D8B030D-6E8A-4147-A177-3AD203B41FA5}">
                      <a16:colId xmlns:a16="http://schemas.microsoft.com/office/drawing/2014/main" val="1155593986"/>
                    </a:ext>
                  </a:extLst>
                </a:gridCol>
                <a:gridCol w="1342417">
                  <a:extLst>
                    <a:ext uri="{9D8B030D-6E8A-4147-A177-3AD203B41FA5}">
                      <a16:colId xmlns:a16="http://schemas.microsoft.com/office/drawing/2014/main" val="427329085"/>
                    </a:ext>
                  </a:extLst>
                </a:gridCol>
                <a:gridCol w="1342417">
                  <a:extLst>
                    <a:ext uri="{9D8B030D-6E8A-4147-A177-3AD203B41FA5}">
                      <a16:colId xmlns:a16="http://schemas.microsoft.com/office/drawing/2014/main" val="2727031814"/>
                    </a:ext>
                  </a:extLst>
                </a:gridCol>
                <a:gridCol w="1342417">
                  <a:extLst>
                    <a:ext uri="{9D8B030D-6E8A-4147-A177-3AD203B41FA5}">
                      <a16:colId xmlns:a16="http://schemas.microsoft.com/office/drawing/2014/main" val="1594106501"/>
                    </a:ext>
                  </a:extLst>
                </a:gridCol>
                <a:gridCol w="1342417">
                  <a:extLst>
                    <a:ext uri="{9D8B030D-6E8A-4147-A177-3AD203B41FA5}">
                      <a16:colId xmlns:a16="http://schemas.microsoft.com/office/drawing/2014/main" val="3906727482"/>
                    </a:ext>
                  </a:extLst>
                </a:gridCol>
              </a:tblGrid>
              <a:tr h="651786">
                <a:tc gridSpan="7">
                  <a:txBody>
                    <a:bodyPr/>
                    <a:lstStyle/>
                    <a:p>
                      <a:pPr algn="ctr"/>
                      <a:r>
                        <a:rPr lang="nl-NL" sz="3600" dirty="0">
                          <a:solidFill>
                            <a:schemeClr val="tx1"/>
                          </a:solidFill>
                          <a:latin typeface="Calibri" panose="020F0502020204030204" pitchFamily="34" charset="0"/>
                          <a:cs typeface="Calibri" panose="020F0502020204030204" pitchFamily="34" charset="0"/>
                        </a:rPr>
                        <a:t>December 2024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BC0EE"/>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12591198"/>
                  </a:ext>
                </a:extLst>
              </a:tr>
              <a:tr h="372449">
                <a:tc>
                  <a:txBody>
                    <a:bodyPr/>
                    <a:lstStyle/>
                    <a:p>
                      <a:pPr algn="ctr"/>
                      <a:r>
                        <a:rPr lang="nl-NL" dirty="0"/>
                        <a:t>Maandag</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Dinsdag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Woensdag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Donderdag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Vrijdag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Zaterdag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Zondag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5105840"/>
                  </a:ext>
                </a:extLst>
              </a:tr>
              <a:tr h="915550">
                <a:tc>
                  <a:txBody>
                    <a:bodyPr/>
                    <a:lstStyle/>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48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671938610"/>
                  </a:ext>
                </a:extLst>
              </a:tr>
              <a:tr h="915550">
                <a:tc>
                  <a:txBody>
                    <a:bodyPr/>
                    <a:lstStyle/>
                    <a:p>
                      <a:pPr algn="r"/>
                      <a:r>
                        <a:rPr lang="nl-NL" sz="1200" b="1" dirty="0">
                          <a:latin typeface="Calibri" panose="020F0502020204030204" pitchFamily="34" charset="0"/>
                          <a:cs typeface="Calibri" panose="020F0502020204030204" pitchFamily="34" charset="0"/>
                        </a:rPr>
                        <a:t>2</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5</a:t>
                      </a:r>
                    </a:p>
                    <a:p>
                      <a:pPr algn="r"/>
                      <a:r>
                        <a:rPr lang="nl-NL" sz="1200" b="1" dirty="0">
                          <a:latin typeface="Calibri" panose="020F0502020204030204" pitchFamily="34" charset="0"/>
                          <a:cs typeface="Calibri" panose="020F0502020204030204" pitchFamily="34" charset="0"/>
                        </a:rPr>
                        <a:t>Sinterklaasviering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95832992"/>
                  </a:ext>
                </a:extLst>
              </a:tr>
              <a:tr h="915550">
                <a:tc>
                  <a:txBody>
                    <a:bodyPr/>
                    <a:lstStyle/>
                    <a:p>
                      <a:pPr algn="r"/>
                      <a:r>
                        <a:rPr lang="nl-NL" sz="1200" b="1" dirty="0">
                          <a:latin typeface="Calibri" panose="020F0502020204030204" pitchFamily="34" charset="0"/>
                          <a:cs typeface="Calibri" panose="020F0502020204030204" pitchFamily="34" charset="0"/>
                        </a:rPr>
                        <a:t>9</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844823810"/>
                  </a:ext>
                </a:extLst>
              </a:tr>
              <a:tr h="915550">
                <a:tc>
                  <a:txBody>
                    <a:bodyPr/>
                    <a:lstStyle/>
                    <a:p>
                      <a:pPr algn="r"/>
                      <a:r>
                        <a:rPr lang="nl-NL" sz="1200" b="1" dirty="0">
                          <a:latin typeface="Calibri" panose="020F0502020204030204" pitchFamily="34" charset="0"/>
                          <a:cs typeface="Calibri" panose="020F0502020204030204" pitchFamily="34" charset="0"/>
                        </a:rPr>
                        <a:t>16</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51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18</a:t>
                      </a:r>
                    </a:p>
                    <a:p>
                      <a:pPr algn="r"/>
                      <a:r>
                        <a:rPr lang="nl-NL" sz="1200" b="1" dirty="0">
                          <a:latin typeface="Calibri" panose="020F0502020204030204" pitchFamily="34" charset="0"/>
                          <a:cs typeface="Calibri" panose="020F0502020204030204" pitchFamily="34" charset="0"/>
                        </a:rPr>
                        <a:t>Foute kersttruien 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19</a:t>
                      </a:r>
                    </a:p>
                    <a:p>
                      <a:pPr algn="r"/>
                      <a:r>
                        <a:rPr lang="nl-NL" sz="1200" b="1" dirty="0">
                          <a:latin typeface="Calibri" panose="020F0502020204030204" pitchFamily="34" charset="0"/>
                          <a:cs typeface="Calibri" panose="020F0502020204030204" pitchFamily="34" charset="0"/>
                        </a:rPr>
                        <a:t>Kerstviering </a:t>
                      </a:r>
                    </a:p>
                    <a:p>
                      <a:pPr algn="r"/>
                      <a:r>
                        <a:rPr lang="nl-NL" sz="1200" b="1" dirty="0">
                          <a:latin typeface="Calibri" panose="020F0502020204030204" pitchFamily="34" charset="0"/>
                          <a:cs typeface="Calibri" panose="020F0502020204030204" pitchFamily="34" charset="0"/>
                        </a:rPr>
                        <a:t>Diner op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20</a:t>
                      </a:r>
                    </a:p>
                    <a:p>
                      <a:pPr algn="r"/>
                      <a:r>
                        <a:rPr lang="nl-NL" sz="1200" b="1" dirty="0">
                          <a:latin typeface="Calibri" panose="020F0502020204030204" pitchFamily="34" charset="0"/>
                          <a:cs typeface="Calibri" panose="020F0502020204030204" pitchFamily="34" charset="0"/>
                        </a:rPr>
                        <a:t>Kerstvakantie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4203300760"/>
                  </a:ext>
                </a:extLst>
              </a:tr>
              <a:tr h="915550">
                <a:tc>
                  <a:txBody>
                    <a:bodyPr/>
                    <a:lstStyle/>
                    <a:p>
                      <a:pPr algn="r"/>
                      <a:r>
                        <a:rPr lang="nl-NL" sz="1200" b="1" dirty="0">
                          <a:latin typeface="Calibri" panose="020F0502020204030204" pitchFamily="34" charset="0"/>
                          <a:cs typeface="Calibri" panose="020F0502020204030204" pitchFamily="34" charset="0"/>
                        </a:rPr>
                        <a:t>23</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25</a:t>
                      </a:r>
                    </a:p>
                    <a:p>
                      <a:pPr algn="r"/>
                      <a:r>
                        <a:rPr lang="nl-NL" sz="1200" b="1" dirty="0">
                          <a:latin typeface="Calibri" panose="020F0502020204030204" pitchFamily="34" charset="0"/>
                          <a:cs typeface="Calibri" panose="020F0502020204030204" pitchFamily="34" charset="0"/>
                        </a:rPr>
                        <a:t>1</a:t>
                      </a:r>
                      <a:r>
                        <a:rPr lang="nl-NL" sz="1200" b="1" baseline="30000" dirty="0">
                          <a:latin typeface="Calibri" panose="020F0502020204030204" pitchFamily="34" charset="0"/>
                          <a:cs typeface="Calibri" panose="020F0502020204030204" pitchFamily="34" charset="0"/>
                        </a:rPr>
                        <a:t>ste</a:t>
                      </a:r>
                      <a:r>
                        <a:rPr lang="nl-NL" sz="1200" b="1" dirty="0">
                          <a:latin typeface="Calibri" panose="020F0502020204030204" pitchFamily="34" charset="0"/>
                          <a:cs typeface="Calibri" panose="020F0502020204030204" pitchFamily="34" charset="0"/>
                        </a:rPr>
                        <a:t> kerstdag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26</a:t>
                      </a:r>
                    </a:p>
                    <a:p>
                      <a:pPr algn="r"/>
                      <a:r>
                        <a:rPr lang="nl-NL" sz="1200" b="1" dirty="0">
                          <a:latin typeface="Calibri" panose="020F0502020204030204" pitchFamily="34" charset="0"/>
                          <a:cs typeface="Calibri" panose="020F0502020204030204" pitchFamily="34" charset="0"/>
                        </a:rPr>
                        <a:t>2</a:t>
                      </a:r>
                      <a:r>
                        <a:rPr lang="nl-NL" sz="1200" b="1" baseline="30000" dirty="0">
                          <a:latin typeface="Calibri" panose="020F0502020204030204" pitchFamily="34" charset="0"/>
                          <a:cs typeface="Calibri" panose="020F0502020204030204" pitchFamily="34" charset="0"/>
                        </a:rPr>
                        <a:t>de</a:t>
                      </a:r>
                      <a:r>
                        <a:rPr lang="nl-NL" sz="1200" b="1" dirty="0">
                          <a:latin typeface="Calibri" panose="020F0502020204030204" pitchFamily="34" charset="0"/>
                          <a:cs typeface="Calibri" panose="020F0502020204030204" pitchFamily="34" charset="0"/>
                        </a:rPr>
                        <a:t> kerstdag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923299693"/>
                  </a:ext>
                </a:extLst>
              </a:tr>
              <a:tr h="915550">
                <a:tc>
                  <a:txBody>
                    <a:bodyPr/>
                    <a:lstStyle/>
                    <a:p>
                      <a:pPr algn="r"/>
                      <a:r>
                        <a:rPr lang="nl-NL" sz="1200" b="1" dirty="0">
                          <a:latin typeface="Calibri" panose="020F0502020204030204" pitchFamily="34" charset="0"/>
                          <a:cs typeface="Calibri" panose="020F0502020204030204" pitchFamily="34" charset="0"/>
                        </a:rPr>
                        <a:t>30</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31</a:t>
                      </a:r>
                    </a:p>
                    <a:p>
                      <a:pPr algn="r"/>
                      <a:r>
                        <a:rPr lang="nl-NL" sz="1200" b="1" dirty="0">
                          <a:latin typeface="Calibri" panose="020F0502020204030204" pitchFamily="34" charset="0"/>
                          <a:cs typeface="Calibri" panose="020F0502020204030204" pitchFamily="34" charset="0"/>
                        </a:rPr>
                        <a:t>Oudejaarsdag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gridSpan="5">
                  <a:txBody>
                    <a:bodyPr/>
                    <a:lstStyle/>
                    <a:p>
                      <a:pPr algn="l"/>
                      <a:r>
                        <a:rPr lang="nl-NL" sz="1400" b="1" dirty="0">
                          <a:latin typeface="Calibri" panose="020F0502020204030204" pitchFamily="34" charset="0"/>
                          <a:cs typeface="Calibri" panose="020F0502020204030204" pitchFamily="34" charset="0"/>
                        </a:rPr>
                        <a:t>Notities: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766802506"/>
                  </a:ext>
                </a:extLst>
              </a:tr>
            </a:tbl>
          </a:graphicData>
        </a:graphic>
      </p:graphicFrame>
    </p:spTree>
    <p:extLst>
      <p:ext uri="{BB962C8B-B14F-4D97-AF65-F5344CB8AC3E}">
        <p14:creationId xmlns:p14="http://schemas.microsoft.com/office/powerpoint/2010/main" val="251206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1E304D0-57C4-47D5-B1C9-4362CEBB4C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91" y="846306"/>
            <a:ext cx="9396919" cy="5875508"/>
          </a:xfrm>
          <a:prstGeom prst="rect">
            <a:avLst/>
          </a:prstGeom>
        </p:spPr>
      </p:pic>
      <p:graphicFrame>
        <p:nvGraphicFramePr>
          <p:cNvPr id="4" name="Tijdelijke aanduiding voor inhoud 3">
            <a:extLst>
              <a:ext uri="{FF2B5EF4-FFF2-40B4-BE49-F238E27FC236}">
                <a16:creationId xmlns:a16="http://schemas.microsoft.com/office/drawing/2014/main" id="{63B48418-C2F4-EF21-50F0-B1C0DA8C7DFA}"/>
              </a:ext>
            </a:extLst>
          </p:cNvPr>
          <p:cNvGraphicFramePr>
            <a:graphicFrameLocks noGrp="1"/>
          </p:cNvGraphicFramePr>
          <p:nvPr>
            <p:ph idx="1"/>
            <p:extLst>
              <p:ext uri="{D42A27DB-BD31-4B8C-83A1-F6EECF244321}">
                <p14:modId xmlns:p14="http://schemas.microsoft.com/office/powerpoint/2010/main" val="2449481522"/>
              </p:ext>
            </p:extLst>
          </p:nvPr>
        </p:nvGraphicFramePr>
        <p:xfrm>
          <a:off x="243191" y="204279"/>
          <a:ext cx="9396919" cy="6517535"/>
        </p:xfrm>
        <a:graphic>
          <a:graphicData uri="http://schemas.openxmlformats.org/drawingml/2006/table">
            <a:tbl>
              <a:tblPr firstRow="1" bandRow="1">
                <a:tableStyleId>{073A0DAA-6AF3-43AB-8588-CEC1D06C72B9}</a:tableStyleId>
              </a:tblPr>
              <a:tblGrid>
                <a:gridCol w="1342417">
                  <a:extLst>
                    <a:ext uri="{9D8B030D-6E8A-4147-A177-3AD203B41FA5}">
                      <a16:colId xmlns:a16="http://schemas.microsoft.com/office/drawing/2014/main" val="3875621255"/>
                    </a:ext>
                  </a:extLst>
                </a:gridCol>
                <a:gridCol w="1342417">
                  <a:extLst>
                    <a:ext uri="{9D8B030D-6E8A-4147-A177-3AD203B41FA5}">
                      <a16:colId xmlns:a16="http://schemas.microsoft.com/office/drawing/2014/main" val="3441464333"/>
                    </a:ext>
                  </a:extLst>
                </a:gridCol>
                <a:gridCol w="1342417">
                  <a:extLst>
                    <a:ext uri="{9D8B030D-6E8A-4147-A177-3AD203B41FA5}">
                      <a16:colId xmlns:a16="http://schemas.microsoft.com/office/drawing/2014/main" val="1155593986"/>
                    </a:ext>
                  </a:extLst>
                </a:gridCol>
                <a:gridCol w="1342417">
                  <a:extLst>
                    <a:ext uri="{9D8B030D-6E8A-4147-A177-3AD203B41FA5}">
                      <a16:colId xmlns:a16="http://schemas.microsoft.com/office/drawing/2014/main" val="427329085"/>
                    </a:ext>
                  </a:extLst>
                </a:gridCol>
                <a:gridCol w="1342417">
                  <a:extLst>
                    <a:ext uri="{9D8B030D-6E8A-4147-A177-3AD203B41FA5}">
                      <a16:colId xmlns:a16="http://schemas.microsoft.com/office/drawing/2014/main" val="2727031814"/>
                    </a:ext>
                  </a:extLst>
                </a:gridCol>
                <a:gridCol w="1342417">
                  <a:extLst>
                    <a:ext uri="{9D8B030D-6E8A-4147-A177-3AD203B41FA5}">
                      <a16:colId xmlns:a16="http://schemas.microsoft.com/office/drawing/2014/main" val="1594106501"/>
                    </a:ext>
                  </a:extLst>
                </a:gridCol>
                <a:gridCol w="1342417">
                  <a:extLst>
                    <a:ext uri="{9D8B030D-6E8A-4147-A177-3AD203B41FA5}">
                      <a16:colId xmlns:a16="http://schemas.microsoft.com/office/drawing/2014/main" val="3906727482"/>
                    </a:ext>
                  </a:extLst>
                </a:gridCol>
              </a:tblGrid>
              <a:tr h="651786">
                <a:tc gridSpan="7">
                  <a:txBody>
                    <a:bodyPr/>
                    <a:lstStyle/>
                    <a:p>
                      <a:pPr algn="ctr"/>
                      <a:r>
                        <a:rPr lang="nl-NL" sz="3600" dirty="0">
                          <a:solidFill>
                            <a:schemeClr val="tx1"/>
                          </a:solidFill>
                          <a:latin typeface="Calibri" panose="020F0502020204030204" pitchFamily="34" charset="0"/>
                          <a:cs typeface="Calibri" panose="020F0502020204030204" pitchFamily="34" charset="0"/>
                        </a:rPr>
                        <a:t>Januari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3D1D4"/>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12591198"/>
                  </a:ext>
                </a:extLst>
              </a:tr>
              <a:tr h="372449">
                <a:tc>
                  <a:txBody>
                    <a:bodyPr/>
                    <a:lstStyle/>
                    <a:p>
                      <a:pPr algn="ctr"/>
                      <a:r>
                        <a:rPr lang="nl-NL" dirty="0"/>
                        <a:t>Maandag</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Dinsdag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Woensdag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Donderdag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Vrijdag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Zaterdag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Zondag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5105840"/>
                  </a:ext>
                </a:extLst>
              </a:tr>
              <a:tr h="915550">
                <a:tc>
                  <a:txBody>
                    <a:bodyPr/>
                    <a:lstStyle/>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a:t>
                      </a:r>
                    </a:p>
                    <a:p>
                      <a:pPr algn="r"/>
                      <a:r>
                        <a:rPr lang="nl-NL" sz="1200" b="1" dirty="0">
                          <a:latin typeface="Calibri" panose="020F0502020204030204" pitchFamily="34" charset="0"/>
                          <a:cs typeface="Calibri" panose="020F0502020204030204" pitchFamily="34" charset="0"/>
                        </a:rPr>
                        <a:t>Nieuwjaarsdag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1671938610"/>
                  </a:ext>
                </a:extLst>
              </a:tr>
              <a:tr h="915550">
                <a:tc>
                  <a:txBody>
                    <a:bodyPr/>
                    <a:lstStyle/>
                    <a:p>
                      <a:pPr algn="r"/>
                      <a:r>
                        <a:rPr lang="nl-NL" sz="1200" b="1" dirty="0">
                          <a:latin typeface="Calibri" panose="020F0502020204030204" pitchFamily="34" charset="0"/>
                          <a:cs typeface="Calibri" panose="020F0502020204030204" pitchFamily="34" charset="0"/>
                        </a:rPr>
                        <a:t>6</a:t>
                      </a:r>
                    </a:p>
                    <a:p>
                      <a:pPr algn="r"/>
                      <a:r>
                        <a:rPr lang="nl-NL" sz="1200" b="1" dirty="0">
                          <a:latin typeface="Calibri" panose="020F0502020204030204" pitchFamily="34" charset="0"/>
                          <a:cs typeface="Calibri" panose="020F0502020204030204" pitchFamily="34" charset="0"/>
                        </a:rPr>
                        <a:t>Driekoningen</a:t>
                      </a: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3795832992"/>
                  </a:ext>
                </a:extLst>
              </a:tr>
              <a:tr h="915550">
                <a:tc>
                  <a:txBody>
                    <a:bodyPr/>
                    <a:lstStyle/>
                    <a:p>
                      <a:pPr algn="r"/>
                      <a:r>
                        <a:rPr lang="nl-NL" sz="1200" b="1" dirty="0">
                          <a:latin typeface="Calibri" panose="020F0502020204030204" pitchFamily="34" charset="0"/>
                          <a:cs typeface="Calibri" panose="020F0502020204030204" pitchFamily="34" charset="0"/>
                        </a:rPr>
                        <a:t>13</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14</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15</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16</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17</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2844823810"/>
                  </a:ext>
                </a:extLst>
              </a:tr>
              <a:tr h="915550">
                <a:tc>
                  <a:txBody>
                    <a:bodyPr/>
                    <a:lstStyle/>
                    <a:p>
                      <a:pPr algn="r"/>
                      <a:r>
                        <a:rPr lang="nl-NL" sz="1200" b="1" dirty="0">
                          <a:latin typeface="Calibri" panose="020F0502020204030204" pitchFamily="34" charset="0"/>
                          <a:cs typeface="Calibri" panose="020F0502020204030204" pitchFamily="34" charset="0"/>
                        </a:rPr>
                        <a:t>20</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21</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22</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r>
                        <a:rPr lang="nl-NL" sz="1200" b="1" dirty="0">
                          <a:latin typeface="Calibri" panose="020F0502020204030204" pitchFamily="34" charset="0"/>
                          <a:cs typeface="Calibri" panose="020F0502020204030204" pitchFamily="34" charset="0"/>
                        </a:rPr>
                        <a:t>Start nationale voorleesdagen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23</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24</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4203300760"/>
                  </a:ext>
                </a:extLst>
              </a:tr>
              <a:tr h="915550">
                <a:tc>
                  <a:txBody>
                    <a:bodyPr/>
                    <a:lstStyle/>
                    <a:p>
                      <a:pPr algn="r"/>
                      <a:r>
                        <a:rPr lang="nl-NL" sz="1200" b="1" dirty="0">
                          <a:latin typeface="Calibri" panose="020F0502020204030204" pitchFamily="34" charset="0"/>
                          <a:cs typeface="Calibri" panose="020F0502020204030204" pitchFamily="34" charset="0"/>
                        </a:rPr>
                        <a:t>27</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28</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29</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30</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r>
                        <a:rPr lang="nl-NL" sz="1200" b="1" dirty="0">
                          <a:latin typeface="Calibri" panose="020F0502020204030204" pitchFamily="34" charset="0"/>
                          <a:cs typeface="Calibri" panose="020F0502020204030204" pitchFamily="34" charset="0"/>
                        </a:rPr>
                        <a:t>31</a:t>
                      </a:r>
                    </a:p>
                    <a:p>
                      <a:pPr marL="0" marR="0" lvl="0" indent="0" algn="r" defTabSz="914400" rtl="0" eaLnBrk="1" fontAlgn="auto" latinLnBrk="0" hangingPunct="1">
                        <a:lnSpc>
                          <a:spcPct val="100000"/>
                        </a:lnSpc>
                        <a:spcBef>
                          <a:spcPts val="0"/>
                        </a:spcBef>
                        <a:spcAft>
                          <a:spcPts val="0"/>
                        </a:spcAft>
                        <a:buClrTx/>
                        <a:buSzTx/>
                        <a:buFontTx/>
                        <a:buNone/>
                        <a:tabLst/>
                        <a:defRPr/>
                      </a:pPr>
                      <a:r>
                        <a:rPr lang="nl-NL" sz="1200" b="1" dirty="0">
                          <a:latin typeface="Calibri" panose="020F0502020204030204" pitchFamily="34" charset="0"/>
                          <a:cs typeface="Calibri" panose="020F0502020204030204" pitchFamily="34" charset="0"/>
                        </a:rPr>
                        <a:t>Cito groep 3 t/m 7</a:t>
                      </a:r>
                    </a:p>
                    <a:p>
                      <a:pPr algn="r"/>
                      <a:r>
                        <a:rPr lang="nl-NL" sz="1200" b="1" dirty="0">
                          <a:latin typeface="Calibri" panose="020F0502020204030204" pitchFamily="34" charset="0"/>
                          <a:cs typeface="Calibri" panose="020F0502020204030204" pitchFamily="34" charset="0"/>
                        </a:rPr>
                        <a:t>Bioscoopavond</a:t>
                      </a:r>
                    </a:p>
                    <a:p>
                      <a:pPr algn="r"/>
                      <a:r>
                        <a:rPr lang="nl-NL" sz="1200" b="1" dirty="0">
                          <a:latin typeface="Calibri" panose="020F0502020204030204" pitchFamily="34" charset="0"/>
                          <a:cs typeface="Calibri" panose="020F0502020204030204" pitchFamily="34" charset="0"/>
                        </a:rPr>
                        <a:t>Pyjama 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923299693"/>
                  </a:ext>
                </a:extLst>
              </a:tr>
              <a:tr h="915550">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gridSpan="5">
                  <a:txBody>
                    <a:bodyPr/>
                    <a:lstStyle/>
                    <a:p>
                      <a:pPr algn="l"/>
                      <a:r>
                        <a:rPr lang="nl-NL" sz="1400" b="1" dirty="0">
                          <a:latin typeface="Calibri" panose="020F0502020204030204" pitchFamily="34" charset="0"/>
                          <a:cs typeface="Calibri" panose="020F0502020204030204" pitchFamily="34" charset="0"/>
                        </a:rPr>
                        <a:t>Notities: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40000"/>
                      </a:schemeClr>
                    </a:solidFill>
                  </a:tcPr>
                </a:tc>
                <a:extLst>
                  <a:ext uri="{0D108BD9-81ED-4DB2-BD59-A6C34878D82A}">
                    <a16:rowId xmlns:a16="http://schemas.microsoft.com/office/drawing/2014/main" val="1766802506"/>
                  </a:ext>
                </a:extLst>
              </a:tr>
            </a:tbl>
          </a:graphicData>
        </a:graphic>
      </p:graphicFrame>
    </p:spTree>
    <p:extLst>
      <p:ext uri="{BB962C8B-B14F-4D97-AF65-F5344CB8AC3E}">
        <p14:creationId xmlns:p14="http://schemas.microsoft.com/office/powerpoint/2010/main" val="42687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4" name="Picture 14" descr="Kleurrijke hart luchtballon vorm collectie concept geïsoleerd op kleur achtergrond Mooie hart bal voor evenement">
            <a:extLst>
              <a:ext uri="{FF2B5EF4-FFF2-40B4-BE49-F238E27FC236}">
                <a16:creationId xmlns:a16="http://schemas.microsoft.com/office/drawing/2014/main" id="{E0D1338D-978C-64B5-6945-7E8764CF7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540" y="1186774"/>
            <a:ext cx="9396919" cy="55009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ijdelijke aanduiding voor inhoud 3">
            <a:extLst>
              <a:ext uri="{FF2B5EF4-FFF2-40B4-BE49-F238E27FC236}">
                <a16:creationId xmlns:a16="http://schemas.microsoft.com/office/drawing/2014/main" id="{63B48418-C2F4-EF21-50F0-B1C0DA8C7DFA}"/>
              </a:ext>
            </a:extLst>
          </p:cNvPr>
          <p:cNvGraphicFramePr>
            <a:graphicFrameLocks noGrp="1"/>
          </p:cNvGraphicFramePr>
          <p:nvPr>
            <p:ph idx="1"/>
            <p:extLst>
              <p:ext uri="{D42A27DB-BD31-4B8C-83A1-F6EECF244321}">
                <p14:modId xmlns:p14="http://schemas.microsoft.com/office/powerpoint/2010/main" val="3377254399"/>
              </p:ext>
            </p:extLst>
          </p:nvPr>
        </p:nvGraphicFramePr>
        <p:xfrm>
          <a:off x="254540" y="170232"/>
          <a:ext cx="9396919" cy="6517535"/>
        </p:xfrm>
        <a:graphic>
          <a:graphicData uri="http://schemas.openxmlformats.org/drawingml/2006/table">
            <a:tbl>
              <a:tblPr firstRow="1" bandRow="1">
                <a:tableStyleId>{073A0DAA-6AF3-43AB-8588-CEC1D06C72B9}</a:tableStyleId>
              </a:tblPr>
              <a:tblGrid>
                <a:gridCol w="1342417">
                  <a:extLst>
                    <a:ext uri="{9D8B030D-6E8A-4147-A177-3AD203B41FA5}">
                      <a16:colId xmlns:a16="http://schemas.microsoft.com/office/drawing/2014/main" val="3875621255"/>
                    </a:ext>
                  </a:extLst>
                </a:gridCol>
                <a:gridCol w="1342417">
                  <a:extLst>
                    <a:ext uri="{9D8B030D-6E8A-4147-A177-3AD203B41FA5}">
                      <a16:colId xmlns:a16="http://schemas.microsoft.com/office/drawing/2014/main" val="3441464333"/>
                    </a:ext>
                  </a:extLst>
                </a:gridCol>
                <a:gridCol w="1342417">
                  <a:extLst>
                    <a:ext uri="{9D8B030D-6E8A-4147-A177-3AD203B41FA5}">
                      <a16:colId xmlns:a16="http://schemas.microsoft.com/office/drawing/2014/main" val="1155593986"/>
                    </a:ext>
                  </a:extLst>
                </a:gridCol>
                <a:gridCol w="1342417">
                  <a:extLst>
                    <a:ext uri="{9D8B030D-6E8A-4147-A177-3AD203B41FA5}">
                      <a16:colId xmlns:a16="http://schemas.microsoft.com/office/drawing/2014/main" val="427329085"/>
                    </a:ext>
                  </a:extLst>
                </a:gridCol>
                <a:gridCol w="1342417">
                  <a:extLst>
                    <a:ext uri="{9D8B030D-6E8A-4147-A177-3AD203B41FA5}">
                      <a16:colId xmlns:a16="http://schemas.microsoft.com/office/drawing/2014/main" val="2727031814"/>
                    </a:ext>
                  </a:extLst>
                </a:gridCol>
                <a:gridCol w="1342417">
                  <a:extLst>
                    <a:ext uri="{9D8B030D-6E8A-4147-A177-3AD203B41FA5}">
                      <a16:colId xmlns:a16="http://schemas.microsoft.com/office/drawing/2014/main" val="1594106501"/>
                    </a:ext>
                  </a:extLst>
                </a:gridCol>
                <a:gridCol w="1342417">
                  <a:extLst>
                    <a:ext uri="{9D8B030D-6E8A-4147-A177-3AD203B41FA5}">
                      <a16:colId xmlns:a16="http://schemas.microsoft.com/office/drawing/2014/main" val="3906727482"/>
                    </a:ext>
                  </a:extLst>
                </a:gridCol>
              </a:tblGrid>
              <a:tr h="651786">
                <a:tc gridSpan="7">
                  <a:txBody>
                    <a:bodyPr/>
                    <a:lstStyle/>
                    <a:p>
                      <a:pPr algn="ctr"/>
                      <a:r>
                        <a:rPr lang="nl-NL" sz="3600" dirty="0">
                          <a:solidFill>
                            <a:schemeClr val="tx1"/>
                          </a:solidFill>
                          <a:latin typeface="Calibri" panose="020F0502020204030204" pitchFamily="34" charset="0"/>
                          <a:cs typeface="Calibri" panose="020F0502020204030204" pitchFamily="34" charset="0"/>
                        </a:rPr>
                        <a:t>Februari 2025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F2EA"/>
                    </a:solidFill>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tc hMerge="1">
                  <a:txBody>
                    <a:bodyPr/>
                    <a:lstStyle/>
                    <a:p>
                      <a:endParaRPr lang="nl-NL" dirty="0"/>
                    </a:p>
                  </a:txBody>
                  <a:tcPr/>
                </a:tc>
                <a:extLst>
                  <a:ext uri="{0D108BD9-81ED-4DB2-BD59-A6C34878D82A}">
                    <a16:rowId xmlns:a16="http://schemas.microsoft.com/office/drawing/2014/main" val="312591198"/>
                  </a:ext>
                </a:extLst>
              </a:tr>
              <a:tr h="372449">
                <a:tc>
                  <a:txBody>
                    <a:bodyPr/>
                    <a:lstStyle/>
                    <a:p>
                      <a:pPr algn="ctr"/>
                      <a:r>
                        <a:rPr lang="nl-NL" dirty="0"/>
                        <a:t>Maandag</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Dinsdag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Woensdag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Donderdag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Vrijdag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Zaterdag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dirty="0"/>
                        <a:t>Zondag </a:t>
                      </a:r>
                      <a:endParaRPr lang="nl-NL"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705105840"/>
                  </a:ext>
                </a:extLst>
              </a:tr>
              <a:tr h="915550">
                <a:tc>
                  <a:txBody>
                    <a:bodyPr/>
                    <a:lstStyle/>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671938610"/>
                  </a:ext>
                </a:extLst>
              </a:tr>
              <a:tr h="915550">
                <a:tc>
                  <a:txBody>
                    <a:bodyPr/>
                    <a:lstStyle/>
                    <a:p>
                      <a:pPr algn="r"/>
                      <a:r>
                        <a:rPr lang="nl-NL" sz="1200" b="1" dirty="0">
                          <a:latin typeface="Calibri" panose="020F0502020204030204" pitchFamily="34" charset="0"/>
                          <a:cs typeface="Calibri" panose="020F0502020204030204" pitchFamily="34" charset="0"/>
                        </a:rPr>
                        <a:t>3</a:t>
                      </a:r>
                    </a:p>
                    <a:p>
                      <a:pPr algn="r"/>
                      <a:endParaRPr lang="nl-NL" sz="1200" b="1" dirty="0">
                        <a:latin typeface="Calibri" panose="020F0502020204030204" pitchFamily="34" charset="0"/>
                        <a:cs typeface="Calibri" panose="020F0502020204030204" pitchFamily="34" charset="0"/>
                      </a:endParaRPr>
                    </a:p>
                    <a:p>
                      <a:pPr algn="r"/>
                      <a:endParaRPr lang="nl-NL" sz="1200" b="1" dirty="0">
                        <a:latin typeface="Calibri" panose="020F0502020204030204" pitchFamily="34" charset="0"/>
                        <a:cs typeface="Calibri" panose="020F0502020204030204" pitchFamily="34" charset="0"/>
                      </a:endParaRPr>
                    </a:p>
                    <a:p>
                      <a:pPr algn="l"/>
                      <a:r>
                        <a:rPr lang="nl-NL" sz="1000" b="1" dirty="0">
                          <a:latin typeface="Calibri" panose="020F0502020204030204" pitchFamily="34" charset="0"/>
                          <a:cs typeface="Calibri" panose="020F0502020204030204" pitchFamily="34" charset="0"/>
                        </a:rPr>
                        <a:t>Week 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795832992"/>
                  </a:ext>
                </a:extLst>
              </a:tr>
              <a:tr h="915550">
                <a:tc>
                  <a:txBody>
                    <a:bodyPr/>
                    <a:lstStyle/>
                    <a:p>
                      <a:pPr algn="r"/>
                      <a:r>
                        <a:rPr lang="nl-NL" sz="1200" b="1" dirty="0">
                          <a:latin typeface="Calibri" panose="020F0502020204030204" pitchFamily="34" charset="0"/>
                          <a:cs typeface="Calibri" panose="020F0502020204030204" pitchFamily="34" charset="0"/>
                        </a:rPr>
                        <a:t>10</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l"/>
                      <a:r>
                        <a:rPr lang="nl-NL" sz="1000" b="1" dirty="0">
                          <a:latin typeface="Calibri" panose="020F0502020204030204" pitchFamily="34" charset="0"/>
                          <a:cs typeface="Calibri" panose="020F0502020204030204" pitchFamily="34" charset="0"/>
                        </a:rPr>
                        <a:t>Week 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11</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12</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13</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14</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r>
                        <a:rPr lang="nl-NL" sz="1200" b="1" dirty="0">
                          <a:latin typeface="Calibri" panose="020F0502020204030204" pitchFamily="34" charset="0"/>
                          <a:cs typeface="Calibri" panose="020F0502020204030204" pitchFamily="34" charset="0"/>
                        </a:rPr>
                        <a:t>Valentijnsdag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2844823810"/>
                  </a:ext>
                </a:extLst>
              </a:tr>
              <a:tr h="915550">
                <a:tc>
                  <a:txBody>
                    <a:bodyPr/>
                    <a:lstStyle/>
                    <a:p>
                      <a:pPr algn="r"/>
                      <a:r>
                        <a:rPr lang="nl-NL" sz="1200" b="1" dirty="0">
                          <a:latin typeface="Calibri" panose="020F0502020204030204" pitchFamily="34" charset="0"/>
                          <a:cs typeface="Calibri" panose="020F0502020204030204" pitchFamily="34" charset="0"/>
                        </a:rPr>
                        <a:t>17</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l"/>
                      <a:r>
                        <a:rPr lang="nl-NL" sz="1000" b="1" dirty="0">
                          <a:latin typeface="Calibri" panose="020F0502020204030204" pitchFamily="34" charset="0"/>
                          <a:cs typeface="Calibri" panose="020F0502020204030204" pitchFamily="34" charset="0"/>
                        </a:rPr>
                        <a:t>Week 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18</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19</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20</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21</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4203300760"/>
                  </a:ext>
                </a:extLst>
              </a:tr>
              <a:tr h="915550">
                <a:tc>
                  <a:txBody>
                    <a:bodyPr/>
                    <a:lstStyle/>
                    <a:p>
                      <a:pPr algn="r"/>
                      <a:r>
                        <a:rPr lang="nl-NL" sz="1200" b="1" dirty="0">
                          <a:latin typeface="Calibri" panose="020F0502020204030204" pitchFamily="34" charset="0"/>
                          <a:cs typeface="Calibri" panose="020F0502020204030204" pitchFamily="34" charset="0"/>
                        </a:rPr>
                        <a:t>24</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l"/>
                      <a:r>
                        <a:rPr lang="nl-NL" sz="1000" b="1" dirty="0">
                          <a:latin typeface="Calibri" panose="020F0502020204030204" pitchFamily="34" charset="0"/>
                          <a:cs typeface="Calibri" panose="020F0502020204030204" pitchFamily="34" charset="0"/>
                        </a:rPr>
                        <a:t>Week 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25</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26</a:t>
                      </a:r>
                    </a:p>
                    <a:p>
                      <a:pPr algn="r"/>
                      <a:r>
                        <a:rPr lang="nl-NL" sz="1200" b="1" dirty="0">
                          <a:latin typeface="Calibri" panose="020F0502020204030204" pitchFamily="34" charset="0"/>
                          <a:cs typeface="Calibri" panose="020F0502020204030204" pitchFamily="34" charset="0"/>
                        </a:rPr>
                        <a:t>Rapportfolio</a:t>
                      </a:r>
                    </a:p>
                    <a:p>
                      <a:pPr algn="r"/>
                      <a:r>
                        <a:rPr lang="nl-NL" sz="1200" b="1" dirty="0">
                          <a:latin typeface="Calibri" panose="020F0502020204030204" pitchFamily="34" charset="0"/>
                          <a:cs typeface="Calibri" panose="020F0502020204030204" pitchFamily="34" charset="0"/>
                        </a:rPr>
                        <a:t>gesprekken</a:t>
                      </a:r>
                    </a:p>
                    <a:p>
                      <a:pPr algn="r"/>
                      <a:r>
                        <a:rPr lang="nl-NL" sz="1200" b="1" dirty="0">
                          <a:latin typeface="Calibri" panose="020F0502020204030204" pitchFamily="34" charset="0"/>
                          <a:cs typeface="Calibri" panose="020F0502020204030204" pitchFamily="34" charset="0"/>
                        </a:rPr>
                        <a:t>Gekke haren dag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27</a:t>
                      </a:r>
                    </a:p>
                    <a:p>
                      <a:pPr algn="r"/>
                      <a:r>
                        <a:rPr lang="nl-NL" sz="1200" b="1" dirty="0">
                          <a:latin typeface="Calibri" panose="020F0502020204030204" pitchFamily="34" charset="0"/>
                          <a:cs typeface="Calibri" panose="020F0502020204030204" pitchFamily="34" charset="0"/>
                        </a:rPr>
                        <a:t>Carnavalsviering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r>
                        <a:rPr lang="nl-NL" sz="1200" b="1" dirty="0">
                          <a:latin typeface="Calibri" panose="020F0502020204030204" pitchFamily="34" charset="0"/>
                          <a:cs typeface="Calibri" panose="020F0502020204030204" pitchFamily="34" charset="0"/>
                        </a:rPr>
                        <a:t>28</a:t>
                      </a:r>
                    </a:p>
                    <a:p>
                      <a:pPr algn="r"/>
                      <a:r>
                        <a:rPr lang="nl-NL" sz="1200" b="1" dirty="0">
                          <a:latin typeface="Calibri" panose="020F0502020204030204" pitchFamily="34" charset="0"/>
                          <a:cs typeface="Calibri" panose="020F0502020204030204" pitchFamily="34" charset="0"/>
                        </a:rPr>
                        <a:t>Carnavalsvakantie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923299693"/>
                  </a:ext>
                </a:extLst>
              </a:tr>
              <a:tr h="915550">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r"/>
                      <a:endParaRPr lang="nl-NL" sz="1200" b="1">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gridSpan="5">
                  <a:txBody>
                    <a:bodyPr/>
                    <a:lstStyle/>
                    <a:p>
                      <a:pPr algn="l"/>
                      <a:r>
                        <a:rPr lang="nl-NL" sz="1400" b="1" dirty="0">
                          <a:latin typeface="Calibri" panose="020F0502020204030204" pitchFamily="34" charset="0"/>
                          <a:cs typeface="Calibri" panose="020F0502020204030204" pitchFamily="34" charset="0"/>
                        </a:rPr>
                        <a:t>Notities: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hMerge="1">
                  <a:txBody>
                    <a:bodyPr/>
                    <a:lstStyle/>
                    <a:p>
                      <a:pPr algn="r"/>
                      <a:endParaRPr lang="nl-NL" sz="12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766802506"/>
                  </a:ext>
                </a:extLst>
              </a:tr>
            </a:tbl>
          </a:graphicData>
        </a:graphic>
      </p:graphicFrame>
    </p:spTree>
    <p:extLst>
      <p:ext uri="{BB962C8B-B14F-4D97-AF65-F5344CB8AC3E}">
        <p14:creationId xmlns:p14="http://schemas.microsoft.com/office/powerpoint/2010/main" val="2826330212"/>
      </p:ext>
    </p:extLst>
  </p:cSld>
  <p:clrMapOvr>
    <a:masterClrMapping/>
  </p:clrMapOvr>
</p:sld>
</file>

<file path=ppt/theme/theme1.xml><?xml version="1.0" encoding="utf-8"?>
<a:theme xmlns:a="http://schemas.openxmlformats.org/drawingml/2006/main" name="Kantoorthema">
  <a:themeElements>
    <a:clrScheme name="Kantoorthe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Kantoorth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470642E-D495-479A-9D6A-654E3C917B45}">
  <we:reference id="wa200005566" version="3.0.0.2" store="nl-NL"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19920</TotalTime>
  <Words>1582</Words>
  <Application>Microsoft Office PowerPoint</Application>
  <PresentationFormat>A4 (210 x 297 mm)</PresentationFormat>
  <Paragraphs>879</Paragraphs>
  <Slides>16</Slides>
  <Notes>2</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16</vt:i4>
      </vt:variant>
    </vt:vector>
  </HeadingPairs>
  <TitlesOfParts>
    <vt:vector size="23" baseType="lpstr">
      <vt:lpstr>Aptos</vt:lpstr>
      <vt:lpstr>Aptos Display</vt:lpstr>
      <vt:lpstr>Arial</vt:lpstr>
      <vt:lpstr>Calibri</vt:lpstr>
      <vt:lpstr>Comic Sans MS</vt:lpstr>
      <vt:lpstr>Garamond</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Sandra Dahler</dc:creator>
  <cp:lastModifiedBy>Fabien Jadoul</cp:lastModifiedBy>
  <cp:revision>14</cp:revision>
  <cp:lastPrinted>2024-08-27T14:44:40Z</cp:lastPrinted>
  <dcterms:created xsi:type="dcterms:W3CDTF">2024-08-27T11:40:00Z</dcterms:created>
  <dcterms:modified xsi:type="dcterms:W3CDTF">2025-03-26T08:08:37Z</dcterms:modified>
</cp:coreProperties>
</file>